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0E28-DA99-4559-BE83-6581547F7CAA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22EECA-357A-4415-A662-62698C569BC9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0E28-DA99-4559-BE83-6581547F7CAA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EECA-357A-4415-A662-62698C569BC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0E28-DA99-4559-BE83-6581547F7CAA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EECA-357A-4415-A662-62698C569BC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0E28-DA99-4559-BE83-6581547F7CAA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EECA-357A-4415-A662-62698C569BC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0E28-DA99-4559-BE83-6581547F7CAA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EECA-357A-4415-A662-62698C569BC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0E28-DA99-4559-BE83-6581547F7CAA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EECA-357A-4415-A662-62698C569BC9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0E28-DA99-4559-BE83-6581547F7CAA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EECA-357A-4415-A662-62698C569BC9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0E28-DA99-4559-BE83-6581547F7CAA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EECA-357A-4415-A662-62698C569BC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0E28-DA99-4559-BE83-6581547F7CAA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EECA-357A-4415-A662-62698C569BC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0E28-DA99-4559-BE83-6581547F7CAA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EECA-357A-4415-A662-62698C569BC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0E28-DA99-4559-BE83-6581547F7CAA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EECA-357A-4415-A662-62698C569BC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2C10E28-DA99-4559-BE83-6581547F7CAA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D22EECA-357A-4415-A662-62698C569BC9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365104"/>
            <a:ext cx="7772400" cy="1403871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DE LA GESTION DE CLASSE EFFICACE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289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Définition selon Nault &amp; </a:t>
            </a:r>
            <a:r>
              <a:rPr lang="fr-FR" dirty="0" err="1" smtClean="0"/>
              <a:t>Fijalkow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/>
              <a:t>Mise en </a:t>
            </a:r>
            <a:r>
              <a:rPr lang="fr-FR" sz="2800" dirty="0" smtClean="0"/>
              <a:t>œuvre </a:t>
            </a:r>
            <a:r>
              <a:rPr lang="fr-FR" sz="2800" dirty="0"/>
              <a:t>efficace d’un « ensemble des actes réfléchis, séquentiels et simultanés qu’effectuent les enseignants pour établir et maintenir un </a:t>
            </a:r>
            <a:r>
              <a:rPr lang="fr-FR" sz="2800" b="1" i="1" dirty="0"/>
              <a:t>bon climat de travail</a:t>
            </a:r>
            <a:r>
              <a:rPr lang="fr-FR" sz="2800" i="1" dirty="0"/>
              <a:t> </a:t>
            </a:r>
            <a:r>
              <a:rPr lang="fr-FR" sz="2800" dirty="0"/>
              <a:t>et un </a:t>
            </a:r>
            <a:r>
              <a:rPr lang="fr-FR" sz="2800" b="1" i="1" dirty="0"/>
              <a:t>environnement favorable </a:t>
            </a:r>
            <a:r>
              <a:rPr lang="fr-FR" sz="2800" dirty="0"/>
              <a:t>à l’apprentissage </a:t>
            </a:r>
            <a:endParaRPr lang="fr-FR" sz="28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513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dirty="0" smtClean="0"/>
              <a:t>Le concept de gestion de classe renvoie désormais à tout ce qui préside à la planification et à l’organisation des situations d’enseignement/apprentissage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926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 DE LA GESTION DE CLASSE EFFICACE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305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484785"/>
            <a:ext cx="7315200" cy="482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800" dirty="0"/>
              <a:t>Une gestion de classe efficace favorise les impacts des expériences d’apprentissage des élèves grâce à la maîtrise des différents éléments de la gestion de classe et à la gestion du </a:t>
            </a:r>
            <a:r>
              <a:rPr lang="fr-FR" sz="2800" dirty="0" smtClean="0"/>
              <a:t>temps.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 smtClean="0"/>
              <a:t>Elle </a:t>
            </a:r>
            <a:r>
              <a:rPr lang="fr-FR" sz="2800" dirty="0"/>
              <a:t>crée aussi un environnement sécurisant et une bonne ambiance de travail pour les élèves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288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120</TotalTime>
  <Words>120</Words>
  <Application>Microsoft Office PowerPoint</Application>
  <PresentationFormat>Affichage à l'écran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Perspective</vt:lpstr>
      <vt:lpstr>DEFINITION DE LA GESTION DE CLASSE EFFICACE </vt:lpstr>
      <vt:lpstr>Définition selon Nault &amp; Fijalkow</vt:lpstr>
      <vt:lpstr>Présentation PowerPoint</vt:lpstr>
      <vt:lpstr>IMPORTANCE DE LA GESTION DE CLASSE EFFICACE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 DE LA GESTION DE CLASSE EFFICACE</dc:title>
  <dc:creator>Windows User</dc:creator>
  <cp:lastModifiedBy>Windows User</cp:lastModifiedBy>
  <cp:revision>11</cp:revision>
  <dcterms:created xsi:type="dcterms:W3CDTF">2022-06-13T11:22:38Z</dcterms:created>
  <dcterms:modified xsi:type="dcterms:W3CDTF">2022-07-08T12:41:03Z</dcterms:modified>
</cp:coreProperties>
</file>