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0"/>
  </p:notesMasterIdLst>
  <p:sldIdLst>
    <p:sldId id="256" r:id="rId2"/>
    <p:sldId id="318" r:id="rId3"/>
    <p:sldId id="300" r:id="rId4"/>
    <p:sldId id="319" r:id="rId5"/>
    <p:sldId id="269" r:id="rId6"/>
    <p:sldId id="276" r:id="rId7"/>
    <p:sldId id="294" r:id="rId8"/>
    <p:sldId id="29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C707E-89E8-4840-80F4-2B0CC6EDC4E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6E88CD0-5B0B-4FDC-A619-C26629A066B2}">
      <dgm:prSet phldrT="[Texte]" custT="1"/>
      <dgm:spPr/>
      <dgm:t>
        <a:bodyPr/>
        <a:lstStyle/>
        <a:p>
          <a:r>
            <a:rPr lang="fr-FR" sz="1600" b="1" u="sng" dirty="0">
              <a:solidFill>
                <a:srgbClr val="FF0000"/>
              </a:solidFill>
            </a:rPr>
            <a:t>planification</a:t>
          </a:r>
        </a:p>
      </dgm:t>
    </dgm:pt>
    <dgm:pt modelId="{8BA23873-D7E6-490E-81EF-693115B37F20}" type="parTrans" cxnId="{FC8F653A-A498-486A-8EC8-B0F7D09C83F7}">
      <dgm:prSet/>
      <dgm:spPr/>
      <dgm:t>
        <a:bodyPr/>
        <a:lstStyle/>
        <a:p>
          <a:endParaRPr lang="fr-FR"/>
        </a:p>
      </dgm:t>
    </dgm:pt>
    <dgm:pt modelId="{94ACB4C8-C71C-4C7D-A953-1DE5B1062383}" type="sibTrans" cxnId="{FC8F653A-A498-486A-8EC8-B0F7D09C83F7}">
      <dgm:prSet/>
      <dgm:spPr/>
      <dgm:t>
        <a:bodyPr/>
        <a:lstStyle/>
        <a:p>
          <a:endParaRPr lang="fr-FR"/>
        </a:p>
      </dgm:t>
    </dgm:pt>
    <dgm:pt modelId="{310F44B3-5C7A-4DC2-9B9C-9E55E0020F6F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Préparation  et passation </a:t>
          </a:r>
        </a:p>
      </dgm:t>
    </dgm:pt>
    <dgm:pt modelId="{86D1EE97-EB88-4B55-9F0E-2697DCD425F9}" type="parTrans" cxnId="{64A1723C-2DE6-41CC-84F8-3326940CC440}">
      <dgm:prSet/>
      <dgm:spPr/>
      <dgm:t>
        <a:bodyPr/>
        <a:lstStyle/>
        <a:p>
          <a:endParaRPr lang="fr-FR"/>
        </a:p>
      </dgm:t>
    </dgm:pt>
    <dgm:pt modelId="{6B3790D0-E98B-4A93-816A-CAC1DBA985AD}" type="sibTrans" cxnId="{64A1723C-2DE6-41CC-84F8-3326940CC440}">
      <dgm:prSet/>
      <dgm:spPr/>
      <dgm:t>
        <a:bodyPr/>
        <a:lstStyle/>
        <a:p>
          <a:endParaRPr lang="fr-FR"/>
        </a:p>
      </dgm:t>
    </dgm:pt>
    <dgm:pt modelId="{BA910971-89E3-42AE-B591-C57E234A40B7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Collecte des données et mesure</a:t>
          </a:r>
        </a:p>
      </dgm:t>
    </dgm:pt>
    <dgm:pt modelId="{733CCFC8-0BD7-43D7-891A-C2905EDDCB16}" type="parTrans" cxnId="{3076D4F0-4A0D-432B-982A-7D19BCD6DE09}">
      <dgm:prSet/>
      <dgm:spPr/>
      <dgm:t>
        <a:bodyPr/>
        <a:lstStyle/>
        <a:p>
          <a:endParaRPr lang="fr-FR"/>
        </a:p>
      </dgm:t>
    </dgm:pt>
    <dgm:pt modelId="{550AE459-C3F5-4627-854E-B9A0122D52E0}" type="sibTrans" cxnId="{3076D4F0-4A0D-432B-982A-7D19BCD6DE09}">
      <dgm:prSet/>
      <dgm:spPr/>
      <dgm:t>
        <a:bodyPr/>
        <a:lstStyle/>
        <a:p>
          <a:endParaRPr lang="fr-FR"/>
        </a:p>
      </dgm:t>
    </dgm:pt>
    <dgm:pt modelId="{03B87EE6-8B7C-4228-B693-25D7DDA4B78D}">
      <dgm:prSet phldrT="[Texte]" custT="1"/>
      <dgm:spPr/>
      <dgm:t>
        <a:bodyPr/>
        <a:lstStyle/>
        <a:p>
          <a:r>
            <a:rPr lang="fr-FR" sz="1600" b="1" u="sng" dirty="0">
              <a:solidFill>
                <a:srgbClr val="FF0000"/>
              </a:solidFill>
            </a:rPr>
            <a:t>Interprétation</a:t>
          </a:r>
          <a:r>
            <a:rPr lang="fr-FR" sz="1600" dirty="0">
              <a:solidFill>
                <a:srgbClr val="FF0000"/>
              </a:solidFill>
            </a:rPr>
            <a:t> </a:t>
          </a:r>
        </a:p>
      </dgm:t>
    </dgm:pt>
    <dgm:pt modelId="{C7E1AAF5-E7E7-459A-B750-0F96B91D8651}" type="parTrans" cxnId="{BBDC493D-530F-4785-8C0B-F0BE68067116}">
      <dgm:prSet/>
      <dgm:spPr/>
      <dgm:t>
        <a:bodyPr/>
        <a:lstStyle/>
        <a:p>
          <a:endParaRPr lang="fr-FR"/>
        </a:p>
      </dgm:t>
    </dgm:pt>
    <dgm:pt modelId="{715093F5-3E20-44E9-B4CC-C4E5EBF372A7}" type="sibTrans" cxnId="{BBDC493D-530F-4785-8C0B-F0BE68067116}">
      <dgm:prSet/>
      <dgm:spPr/>
      <dgm:t>
        <a:bodyPr/>
        <a:lstStyle/>
        <a:p>
          <a:endParaRPr lang="fr-FR"/>
        </a:p>
      </dgm:t>
    </dgm:pt>
    <dgm:pt modelId="{6E1D6FAA-1A59-40AF-B1F4-86924011554A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Correction  </a:t>
          </a:r>
        </a:p>
      </dgm:t>
    </dgm:pt>
    <dgm:pt modelId="{AB879E5A-3FCE-4653-8B4A-54F07CFCF6D6}" type="parTrans" cxnId="{CA79B082-9791-4AD9-AEEA-008E88B763BD}">
      <dgm:prSet/>
      <dgm:spPr/>
      <dgm:t>
        <a:bodyPr/>
        <a:lstStyle/>
        <a:p>
          <a:endParaRPr lang="fr-FR"/>
        </a:p>
      </dgm:t>
    </dgm:pt>
    <dgm:pt modelId="{2596D7CB-1E74-4E08-B6D3-DC8AD77B773A}" type="sibTrans" cxnId="{CA79B082-9791-4AD9-AEEA-008E88B763BD}">
      <dgm:prSet/>
      <dgm:spPr/>
      <dgm:t>
        <a:bodyPr/>
        <a:lstStyle/>
        <a:p>
          <a:endParaRPr lang="fr-FR"/>
        </a:p>
      </dgm:t>
    </dgm:pt>
    <dgm:pt modelId="{FEB03B82-0E60-4797-AD7D-9A6E9793EE31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Analyse</a:t>
          </a:r>
          <a:r>
            <a:rPr lang="fr-FR" sz="2000" dirty="0">
              <a:solidFill>
                <a:schemeClr val="accent5">
                  <a:lumMod val="10000"/>
                </a:schemeClr>
              </a:solidFill>
            </a:rPr>
            <a:t> </a:t>
          </a:r>
        </a:p>
      </dgm:t>
    </dgm:pt>
    <dgm:pt modelId="{15A91B4A-DDD0-4124-BF39-E9F3173BE01D}" type="parTrans" cxnId="{5C541595-071B-41E8-A997-D21EDFD5B105}">
      <dgm:prSet/>
      <dgm:spPr/>
      <dgm:t>
        <a:bodyPr/>
        <a:lstStyle/>
        <a:p>
          <a:endParaRPr lang="fr-FR"/>
        </a:p>
      </dgm:t>
    </dgm:pt>
    <dgm:pt modelId="{DC4D8D58-BB88-40FF-80BF-EB6AFDC20E70}" type="sibTrans" cxnId="{5C541595-071B-41E8-A997-D21EDFD5B105}">
      <dgm:prSet/>
      <dgm:spPr/>
      <dgm:t>
        <a:bodyPr/>
        <a:lstStyle/>
        <a:p>
          <a:endParaRPr lang="fr-FR"/>
        </a:p>
      </dgm:t>
    </dgm:pt>
    <dgm:pt modelId="{22DCD7B9-1080-4491-A6CD-8307722704B7}">
      <dgm:prSet phldrT="[Texte]" custT="1"/>
      <dgm:spPr/>
      <dgm:t>
        <a:bodyPr/>
        <a:lstStyle/>
        <a:p>
          <a:r>
            <a:rPr lang="fr-FR" sz="1600" b="1" u="sng" dirty="0">
              <a:solidFill>
                <a:srgbClr val="FF0000"/>
              </a:solidFill>
            </a:rPr>
            <a:t>Jugement</a:t>
          </a:r>
          <a:r>
            <a:rPr lang="fr-FR" sz="1600" dirty="0">
              <a:solidFill>
                <a:srgbClr val="FF0000"/>
              </a:solidFill>
            </a:rPr>
            <a:t> </a:t>
          </a:r>
        </a:p>
      </dgm:t>
    </dgm:pt>
    <dgm:pt modelId="{6267F191-D1BD-4554-9A5B-7C4DB5E6AED1}" type="parTrans" cxnId="{41B74F60-6DC7-43A9-9ACF-24D84B27BFD5}">
      <dgm:prSet/>
      <dgm:spPr/>
      <dgm:t>
        <a:bodyPr/>
        <a:lstStyle/>
        <a:p>
          <a:endParaRPr lang="fr-FR"/>
        </a:p>
      </dgm:t>
    </dgm:pt>
    <dgm:pt modelId="{1FE77331-471E-4A48-BB0E-AA0EEE4B5B68}" type="sibTrans" cxnId="{41B74F60-6DC7-43A9-9ACF-24D84B27BFD5}">
      <dgm:prSet/>
      <dgm:spPr/>
      <dgm:t>
        <a:bodyPr/>
        <a:lstStyle/>
        <a:p>
          <a:endParaRPr lang="fr-FR"/>
        </a:p>
      </dgm:t>
    </dgm:pt>
    <dgm:pt modelId="{B8D4675E-5046-4E09-B730-077FE969E492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Décision </a:t>
          </a:r>
        </a:p>
      </dgm:t>
    </dgm:pt>
    <dgm:pt modelId="{5D026997-8DCD-4DAA-834C-D36A4D271FF5}" type="parTrans" cxnId="{A4716CBD-E2D4-43D1-8C11-C0C5B44BF9DD}">
      <dgm:prSet/>
      <dgm:spPr/>
      <dgm:t>
        <a:bodyPr/>
        <a:lstStyle/>
        <a:p>
          <a:endParaRPr lang="fr-FR"/>
        </a:p>
      </dgm:t>
    </dgm:pt>
    <dgm:pt modelId="{490AADBB-15F2-4F5C-80B9-1EB193B0631D}" type="sibTrans" cxnId="{A4716CBD-E2D4-43D1-8C11-C0C5B44BF9DD}">
      <dgm:prSet/>
      <dgm:spPr/>
      <dgm:t>
        <a:bodyPr/>
        <a:lstStyle/>
        <a:p>
          <a:endParaRPr lang="fr-FR"/>
        </a:p>
      </dgm:t>
    </dgm:pt>
    <dgm:pt modelId="{35F1FCFD-6EF1-4E98-8A64-66ECB9C2854E}">
      <dgm:prSet phldrT="[Texte]" custT="1"/>
      <dgm:spPr/>
      <dgm:t>
        <a:bodyPr/>
        <a:lstStyle/>
        <a:p>
          <a:r>
            <a:rPr lang="fr-FR" sz="2800" b="1" dirty="0">
              <a:solidFill>
                <a:schemeClr val="accent5">
                  <a:lumMod val="10000"/>
                </a:schemeClr>
              </a:solidFill>
            </a:rPr>
            <a:t>Communication  </a:t>
          </a:r>
        </a:p>
      </dgm:t>
    </dgm:pt>
    <dgm:pt modelId="{40CED843-5BCD-4FD3-B2AF-ACD68E2534DF}" type="parTrans" cxnId="{E84F3933-A34E-44FA-AB93-08CB9D7827B6}">
      <dgm:prSet/>
      <dgm:spPr/>
      <dgm:t>
        <a:bodyPr/>
        <a:lstStyle/>
        <a:p>
          <a:endParaRPr lang="fr-FR"/>
        </a:p>
      </dgm:t>
    </dgm:pt>
    <dgm:pt modelId="{7D9E0076-1B18-47FA-9FA2-AB3F6CDF1F23}" type="sibTrans" cxnId="{E84F3933-A34E-44FA-AB93-08CB9D7827B6}">
      <dgm:prSet/>
      <dgm:spPr/>
      <dgm:t>
        <a:bodyPr/>
        <a:lstStyle/>
        <a:p>
          <a:endParaRPr lang="fr-FR"/>
        </a:p>
      </dgm:t>
    </dgm:pt>
    <dgm:pt modelId="{F063505C-6F60-40B3-9B2E-B465FFDC12D7}">
      <dgm:prSet phldrT="[Texte]"/>
      <dgm:spPr/>
      <dgm:t>
        <a:bodyPr/>
        <a:lstStyle/>
        <a:p>
          <a:endParaRPr lang="fr-FR" sz="2000" dirty="0">
            <a:solidFill>
              <a:schemeClr val="accent5">
                <a:lumMod val="10000"/>
              </a:schemeClr>
            </a:solidFill>
          </a:endParaRPr>
        </a:p>
      </dgm:t>
    </dgm:pt>
    <dgm:pt modelId="{EFE86D1A-FB5B-402F-857F-D4FF021EA129}" type="parTrans" cxnId="{3C47C8DE-6A04-4BB9-AC0C-E03524D818F1}">
      <dgm:prSet/>
      <dgm:spPr/>
      <dgm:t>
        <a:bodyPr/>
        <a:lstStyle/>
        <a:p>
          <a:endParaRPr lang="fr-FR"/>
        </a:p>
      </dgm:t>
    </dgm:pt>
    <dgm:pt modelId="{1E31A093-D6FB-4E86-8C57-C13B51865317}" type="sibTrans" cxnId="{3C47C8DE-6A04-4BB9-AC0C-E03524D818F1}">
      <dgm:prSet/>
      <dgm:spPr/>
      <dgm:t>
        <a:bodyPr/>
        <a:lstStyle/>
        <a:p>
          <a:endParaRPr lang="fr-FR"/>
        </a:p>
      </dgm:t>
    </dgm:pt>
    <dgm:pt modelId="{4C979BFE-15CD-4E6C-94BB-8E631C1ECFBD}">
      <dgm:prSet phldrT="[Texte]" custT="1"/>
      <dgm:spPr/>
      <dgm:t>
        <a:bodyPr/>
        <a:lstStyle/>
        <a:p>
          <a:endParaRPr lang="fr-FR" sz="2800" b="1" dirty="0">
            <a:solidFill>
              <a:schemeClr val="accent5">
                <a:lumMod val="10000"/>
              </a:schemeClr>
            </a:solidFill>
          </a:endParaRPr>
        </a:p>
      </dgm:t>
    </dgm:pt>
    <dgm:pt modelId="{4314F247-2BE5-4CC4-85C6-28D890050852}" type="parTrans" cxnId="{E5DF109F-9601-449F-BF05-AD2899AEBB90}">
      <dgm:prSet/>
      <dgm:spPr/>
      <dgm:t>
        <a:bodyPr/>
        <a:lstStyle/>
        <a:p>
          <a:endParaRPr lang="fr-FR"/>
        </a:p>
      </dgm:t>
    </dgm:pt>
    <dgm:pt modelId="{CA8E1786-0EDB-4A9A-8B47-5A3CBAB31B3E}" type="sibTrans" cxnId="{E5DF109F-9601-449F-BF05-AD2899AEBB90}">
      <dgm:prSet/>
      <dgm:spPr/>
      <dgm:t>
        <a:bodyPr/>
        <a:lstStyle/>
        <a:p>
          <a:endParaRPr lang="fr-FR"/>
        </a:p>
      </dgm:t>
    </dgm:pt>
    <dgm:pt modelId="{1BB94200-8A75-4877-A9E0-EBE050405588}" type="pres">
      <dgm:prSet presAssocID="{BEBC707E-89E8-4840-80F4-2B0CC6EDC4EF}" presName="linearFlow" presStyleCnt="0">
        <dgm:presLayoutVars>
          <dgm:dir/>
          <dgm:animLvl val="lvl"/>
          <dgm:resizeHandles val="exact"/>
        </dgm:presLayoutVars>
      </dgm:prSet>
      <dgm:spPr/>
    </dgm:pt>
    <dgm:pt modelId="{005A5461-C5CA-4FE0-9AAF-3F82B5DAA514}" type="pres">
      <dgm:prSet presAssocID="{76E88CD0-5B0B-4FDC-A619-C26629A066B2}" presName="composite" presStyleCnt="0"/>
      <dgm:spPr/>
    </dgm:pt>
    <dgm:pt modelId="{27B2EBEA-33B2-4B92-A40C-39AD43F53588}" type="pres">
      <dgm:prSet presAssocID="{76E88CD0-5B0B-4FDC-A619-C26629A066B2}" presName="parentText" presStyleLbl="alignNode1" presStyleIdx="0" presStyleCnt="3" custScaleX="173621" custLinFactNeighborX="-15233" custLinFactNeighborY="-4077">
        <dgm:presLayoutVars>
          <dgm:chMax val="1"/>
          <dgm:bulletEnabled val="1"/>
        </dgm:presLayoutVars>
      </dgm:prSet>
      <dgm:spPr/>
    </dgm:pt>
    <dgm:pt modelId="{57B82E5A-F6DF-45CF-BDF9-31137EA7491A}" type="pres">
      <dgm:prSet presAssocID="{76E88CD0-5B0B-4FDC-A619-C26629A066B2}" presName="descendantText" presStyleLbl="alignAcc1" presStyleIdx="0" presStyleCnt="3" custScaleX="79061" custScaleY="134394" custLinFactNeighborX="2226" custLinFactNeighborY="25363">
        <dgm:presLayoutVars>
          <dgm:bulletEnabled val="1"/>
        </dgm:presLayoutVars>
      </dgm:prSet>
      <dgm:spPr/>
    </dgm:pt>
    <dgm:pt modelId="{125CCC30-7391-4C87-9637-A18841062E9C}" type="pres">
      <dgm:prSet presAssocID="{94ACB4C8-C71C-4C7D-A953-1DE5B1062383}" presName="sp" presStyleCnt="0"/>
      <dgm:spPr/>
    </dgm:pt>
    <dgm:pt modelId="{2D5B228E-30AA-403B-BCD9-516A1226759B}" type="pres">
      <dgm:prSet presAssocID="{03B87EE6-8B7C-4228-B693-25D7DDA4B78D}" presName="composite" presStyleCnt="0"/>
      <dgm:spPr/>
    </dgm:pt>
    <dgm:pt modelId="{A62B4DED-5D69-40DE-A955-B29DAA0D4C76}" type="pres">
      <dgm:prSet presAssocID="{03B87EE6-8B7C-4228-B693-25D7DDA4B78D}" presName="parentText" presStyleLbl="alignNode1" presStyleIdx="1" presStyleCnt="3" custScaleX="184438" custLinFactNeighborX="-23742" custLinFactNeighborY="-2923">
        <dgm:presLayoutVars>
          <dgm:chMax val="1"/>
          <dgm:bulletEnabled val="1"/>
        </dgm:presLayoutVars>
      </dgm:prSet>
      <dgm:spPr/>
    </dgm:pt>
    <dgm:pt modelId="{5772D3EA-3873-4BC0-AE5E-BCF946436E41}" type="pres">
      <dgm:prSet presAssocID="{03B87EE6-8B7C-4228-B693-25D7DDA4B78D}" presName="descendantText" presStyleLbl="alignAcc1" presStyleIdx="1" presStyleCnt="3" custScaleX="80484" custLinFactNeighborX="1493" custLinFactNeighborY="20363">
        <dgm:presLayoutVars>
          <dgm:bulletEnabled val="1"/>
        </dgm:presLayoutVars>
      </dgm:prSet>
      <dgm:spPr/>
    </dgm:pt>
    <dgm:pt modelId="{B8F6F221-E89F-4BA2-909B-F18E3F927DA5}" type="pres">
      <dgm:prSet presAssocID="{715093F5-3E20-44E9-B4CC-C4E5EBF372A7}" presName="sp" presStyleCnt="0"/>
      <dgm:spPr/>
    </dgm:pt>
    <dgm:pt modelId="{7F7C1B6D-798F-42F8-B6ED-4414E6C2E939}" type="pres">
      <dgm:prSet presAssocID="{22DCD7B9-1080-4491-A6CD-8307722704B7}" presName="composite" presStyleCnt="0"/>
      <dgm:spPr/>
    </dgm:pt>
    <dgm:pt modelId="{E4EECCBB-AD9C-4AC4-B20D-FCB0EC23B638}" type="pres">
      <dgm:prSet presAssocID="{22DCD7B9-1080-4491-A6CD-8307722704B7}" presName="parentText" presStyleLbl="alignNode1" presStyleIdx="2" presStyleCnt="3" custScaleX="168478" custLinFactNeighborX="-15233" custLinFactNeighborY="-5631">
        <dgm:presLayoutVars>
          <dgm:chMax val="1"/>
          <dgm:bulletEnabled val="1"/>
        </dgm:presLayoutVars>
      </dgm:prSet>
      <dgm:spPr/>
    </dgm:pt>
    <dgm:pt modelId="{03A1D724-8CAA-4FBE-91E6-B516D3DC30C9}" type="pres">
      <dgm:prSet presAssocID="{22DCD7B9-1080-4491-A6CD-8307722704B7}" presName="descendantText" presStyleLbl="alignAcc1" presStyleIdx="2" presStyleCnt="3" custScaleX="80001" custScaleY="86592" custLinFactNeighborX="1511" custLinFactNeighborY="4798">
        <dgm:presLayoutVars>
          <dgm:bulletEnabled val="1"/>
        </dgm:presLayoutVars>
      </dgm:prSet>
      <dgm:spPr/>
    </dgm:pt>
  </dgm:ptLst>
  <dgm:cxnLst>
    <dgm:cxn modelId="{A09CF618-4B58-4268-9022-5720E732D1E5}" type="presOf" srcId="{BA910971-89E3-42AE-B591-C57E234A40B7}" destId="{57B82E5A-F6DF-45CF-BDF9-31137EA7491A}" srcOrd="0" destOrd="1" presId="urn:microsoft.com/office/officeart/2005/8/layout/chevron2"/>
    <dgm:cxn modelId="{E84F3933-A34E-44FA-AB93-08CB9D7827B6}" srcId="{22DCD7B9-1080-4491-A6CD-8307722704B7}" destId="{35F1FCFD-6EF1-4E98-8A64-66ECB9C2854E}" srcOrd="2" destOrd="0" parTransId="{40CED843-5BCD-4FD3-B2AF-ACD68E2534DF}" sibTransId="{7D9E0076-1B18-47FA-9FA2-AB3F6CDF1F23}"/>
    <dgm:cxn modelId="{841CE738-2996-447F-B877-8098B9876DA7}" type="presOf" srcId="{6E1D6FAA-1A59-40AF-B1F4-86924011554A}" destId="{5772D3EA-3873-4BC0-AE5E-BCF946436E41}" srcOrd="0" destOrd="0" presId="urn:microsoft.com/office/officeart/2005/8/layout/chevron2"/>
    <dgm:cxn modelId="{FC8F653A-A498-486A-8EC8-B0F7D09C83F7}" srcId="{BEBC707E-89E8-4840-80F4-2B0CC6EDC4EF}" destId="{76E88CD0-5B0B-4FDC-A619-C26629A066B2}" srcOrd="0" destOrd="0" parTransId="{8BA23873-D7E6-490E-81EF-693115B37F20}" sibTransId="{94ACB4C8-C71C-4C7D-A953-1DE5B1062383}"/>
    <dgm:cxn modelId="{64A1723C-2DE6-41CC-84F8-3326940CC440}" srcId="{76E88CD0-5B0B-4FDC-A619-C26629A066B2}" destId="{310F44B3-5C7A-4DC2-9B9C-9E55E0020F6F}" srcOrd="0" destOrd="0" parTransId="{86D1EE97-EB88-4B55-9F0E-2697DCD425F9}" sibTransId="{6B3790D0-E98B-4A93-816A-CAC1DBA985AD}"/>
    <dgm:cxn modelId="{BBDC493D-530F-4785-8C0B-F0BE68067116}" srcId="{BEBC707E-89E8-4840-80F4-2B0CC6EDC4EF}" destId="{03B87EE6-8B7C-4228-B693-25D7DDA4B78D}" srcOrd="1" destOrd="0" parTransId="{C7E1AAF5-E7E7-459A-B750-0F96B91D8651}" sibTransId="{715093F5-3E20-44E9-B4CC-C4E5EBF372A7}"/>
    <dgm:cxn modelId="{41B74F60-6DC7-43A9-9ACF-24D84B27BFD5}" srcId="{BEBC707E-89E8-4840-80F4-2B0CC6EDC4EF}" destId="{22DCD7B9-1080-4491-A6CD-8307722704B7}" srcOrd="2" destOrd="0" parTransId="{6267F191-D1BD-4554-9A5B-7C4DB5E6AED1}" sibTransId="{1FE77331-471E-4A48-BB0E-AA0EEE4B5B68}"/>
    <dgm:cxn modelId="{2C9F0B63-2B62-4FD2-9CC7-90A137D7A478}" type="presOf" srcId="{B8D4675E-5046-4E09-B730-077FE969E492}" destId="{03A1D724-8CAA-4FBE-91E6-B516D3DC30C9}" srcOrd="0" destOrd="1" presId="urn:microsoft.com/office/officeart/2005/8/layout/chevron2"/>
    <dgm:cxn modelId="{BEB5E563-25A3-4C82-85AA-F6276DD675A6}" type="presOf" srcId="{310F44B3-5C7A-4DC2-9B9C-9E55E0020F6F}" destId="{57B82E5A-F6DF-45CF-BDF9-31137EA7491A}" srcOrd="0" destOrd="0" presId="urn:microsoft.com/office/officeart/2005/8/layout/chevron2"/>
    <dgm:cxn modelId="{EBDAE24E-4006-4247-BF5E-71AEED04A9F0}" type="presOf" srcId="{FEB03B82-0E60-4797-AD7D-9A6E9793EE31}" destId="{5772D3EA-3873-4BC0-AE5E-BCF946436E41}" srcOrd="0" destOrd="1" presId="urn:microsoft.com/office/officeart/2005/8/layout/chevron2"/>
    <dgm:cxn modelId="{ACCD0874-0DC4-4ABE-98A9-4EE8FD13C869}" type="presOf" srcId="{35F1FCFD-6EF1-4E98-8A64-66ECB9C2854E}" destId="{03A1D724-8CAA-4FBE-91E6-B516D3DC30C9}" srcOrd="0" destOrd="2" presId="urn:microsoft.com/office/officeart/2005/8/layout/chevron2"/>
    <dgm:cxn modelId="{9F5A5F59-5A73-4271-85A5-B75E9CEEC243}" type="presOf" srcId="{F063505C-6F60-40B3-9B2E-B465FFDC12D7}" destId="{03A1D724-8CAA-4FBE-91E6-B516D3DC30C9}" srcOrd="0" destOrd="3" presId="urn:microsoft.com/office/officeart/2005/8/layout/chevron2"/>
    <dgm:cxn modelId="{16FA9A80-456F-4690-9B73-1820C03FA77E}" type="presOf" srcId="{76E88CD0-5B0B-4FDC-A619-C26629A066B2}" destId="{27B2EBEA-33B2-4B92-A40C-39AD43F53588}" srcOrd="0" destOrd="0" presId="urn:microsoft.com/office/officeart/2005/8/layout/chevron2"/>
    <dgm:cxn modelId="{CA79B082-9791-4AD9-AEEA-008E88B763BD}" srcId="{03B87EE6-8B7C-4228-B693-25D7DDA4B78D}" destId="{6E1D6FAA-1A59-40AF-B1F4-86924011554A}" srcOrd="0" destOrd="0" parTransId="{AB879E5A-3FCE-4653-8B4A-54F07CFCF6D6}" sibTransId="{2596D7CB-1E74-4E08-B6D3-DC8AD77B773A}"/>
    <dgm:cxn modelId="{E7867188-6E3F-4C36-ABE9-A7CAFEDC2937}" type="presOf" srcId="{4C979BFE-15CD-4E6C-94BB-8E631C1ECFBD}" destId="{03A1D724-8CAA-4FBE-91E6-B516D3DC30C9}" srcOrd="0" destOrd="0" presId="urn:microsoft.com/office/officeart/2005/8/layout/chevron2"/>
    <dgm:cxn modelId="{B681E592-2055-4505-8A16-84AE4C4AA3F9}" type="presOf" srcId="{22DCD7B9-1080-4491-A6CD-8307722704B7}" destId="{E4EECCBB-AD9C-4AC4-B20D-FCB0EC23B638}" srcOrd="0" destOrd="0" presId="urn:microsoft.com/office/officeart/2005/8/layout/chevron2"/>
    <dgm:cxn modelId="{5C541595-071B-41E8-A997-D21EDFD5B105}" srcId="{03B87EE6-8B7C-4228-B693-25D7DDA4B78D}" destId="{FEB03B82-0E60-4797-AD7D-9A6E9793EE31}" srcOrd="1" destOrd="0" parTransId="{15A91B4A-DDD0-4124-BF39-E9F3173BE01D}" sibTransId="{DC4D8D58-BB88-40FF-80BF-EB6AFDC20E70}"/>
    <dgm:cxn modelId="{E5DF109F-9601-449F-BF05-AD2899AEBB90}" srcId="{22DCD7B9-1080-4491-A6CD-8307722704B7}" destId="{4C979BFE-15CD-4E6C-94BB-8E631C1ECFBD}" srcOrd="0" destOrd="0" parTransId="{4314F247-2BE5-4CC4-85C6-28D890050852}" sibTransId="{CA8E1786-0EDB-4A9A-8B47-5A3CBAB31B3E}"/>
    <dgm:cxn modelId="{FE87BAA7-E78C-4F75-A1E1-D30DCADB2D46}" type="presOf" srcId="{03B87EE6-8B7C-4228-B693-25D7DDA4B78D}" destId="{A62B4DED-5D69-40DE-A955-B29DAA0D4C76}" srcOrd="0" destOrd="0" presId="urn:microsoft.com/office/officeart/2005/8/layout/chevron2"/>
    <dgm:cxn modelId="{A4716CBD-E2D4-43D1-8C11-C0C5B44BF9DD}" srcId="{22DCD7B9-1080-4491-A6CD-8307722704B7}" destId="{B8D4675E-5046-4E09-B730-077FE969E492}" srcOrd="1" destOrd="0" parTransId="{5D026997-8DCD-4DAA-834C-D36A4D271FF5}" sibTransId="{490AADBB-15F2-4F5C-80B9-1EB193B0631D}"/>
    <dgm:cxn modelId="{56C619D6-6470-4920-B9F2-377D5AC3FF14}" type="presOf" srcId="{BEBC707E-89E8-4840-80F4-2B0CC6EDC4EF}" destId="{1BB94200-8A75-4877-A9E0-EBE050405588}" srcOrd="0" destOrd="0" presId="urn:microsoft.com/office/officeart/2005/8/layout/chevron2"/>
    <dgm:cxn modelId="{3C47C8DE-6A04-4BB9-AC0C-E03524D818F1}" srcId="{22DCD7B9-1080-4491-A6CD-8307722704B7}" destId="{F063505C-6F60-40B3-9B2E-B465FFDC12D7}" srcOrd="3" destOrd="0" parTransId="{EFE86D1A-FB5B-402F-857F-D4FF021EA129}" sibTransId="{1E31A093-D6FB-4E86-8C57-C13B51865317}"/>
    <dgm:cxn modelId="{3076D4F0-4A0D-432B-982A-7D19BCD6DE09}" srcId="{76E88CD0-5B0B-4FDC-A619-C26629A066B2}" destId="{BA910971-89E3-42AE-B591-C57E234A40B7}" srcOrd="1" destOrd="0" parTransId="{733CCFC8-0BD7-43D7-891A-C2905EDDCB16}" sibTransId="{550AE459-C3F5-4627-854E-B9A0122D52E0}"/>
    <dgm:cxn modelId="{4FF9D5E6-112E-4D7F-8643-A38B11D090AC}" type="presParOf" srcId="{1BB94200-8A75-4877-A9E0-EBE050405588}" destId="{005A5461-C5CA-4FE0-9AAF-3F82B5DAA514}" srcOrd="0" destOrd="0" presId="urn:microsoft.com/office/officeart/2005/8/layout/chevron2"/>
    <dgm:cxn modelId="{41C87A44-8FDD-442C-B983-9038CB387E8A}" type="presParOf" srcId="{005A5461-C5CA-4FE0-9AAF-3F82B5DAA514}" destId="{27B2EBEA-33B2-4B92-A40C-39AD43F53588}" srcOrd="0" destOrd="0" presId="urn:microsoft.com/office/officeart/2005/8/layout/chevron2"/>
    <dgm:cxn modelId="{15332992-9B97-4679-8A96-A60DF1DE6ACF}" type="presParOf" srcId="{005A5461-C5CA-4FE0-9AAF-3F82B5DAA514}" destId="{57B82E5A-F6DF-45CF-BDF9-31137EA7491A}" srcOrd="1" destOrd="0" presId="urn:microsoft.com/office/officeart/2005/8/layout/chevron2"/>
    <dgm:cxn modelId="{7E00EAC0-3B74-43AD-B1E9-5A0433CBC502}" type="presParOf" srcId="{1BB94200-8A75-4877-A9E0-EBE050405588}" destId="{125CCC30-7391-4C87-9637-A18841062E9C}" srcOrd="1" destOrd="0" presId="urn:microsoft.com/office/officeart/2005/8/layout/chevron2"/>
    <dgm:cxn modelId="{BB4CD65F-0067-4E49-8009-8559DC053F88}" type="presParOf" srcId="{1BB94200-8A75-4877-A9E0-EBE050405588}" destId="{2D5B228E-30AA-403B-BCD9-516A1226759B}" srcOrd="2" destOrd="0" presId="urn:microsoft.com/office/officeart/2005/8/layout/chevron2"/>
    <dgm:cxn modelId="{9DD26D1A-EABD-4CC3-B774-E3DADD0B15C9}" type="presParOf" srcId="{2D5B228E-30AA-403B-BCD9-516A1226759B}" destId="{A62B4DED-5D69-40DE-A955-B29DAA0D4C76}" srcOrd="0" destOrd="0" presId="urn:microsoft.com/office/officeart/2005/8/layout/chevron2"/>
    <dgm:cxn modelId="{F25E45B4-C628-4A49-A3D5-14A6C3139C27}" type="presParOf" srcId="{2D5B228E-30AA-403B-BCD9-516A1226759B}" destId="{5772D3EA-3873-4BC0-AE5E-BCF946436E41}" srcOrd="1" destOrd="0" presId="urn:microsoft.com/office/officeart/2005/8/layout/chevron2"/>
    <dgm:cxn modelId="{8E9C25DF-7BE8-47DE-8B71-BFE385822DFD}" type="presParOf" srcId="{1BB94200-8A75-4877-A9E0-EBE050405588}" destId="{B8F6F221-E89F-4BA2-909B-F18E3F927DA5}" srcOrd="3" destOrd="0" presId="urn:microsoft.com/office/officeart/2005/8/layout/chevron2"/>
    <dgm:cxn modelId="{CFB201FA-5EB1-45D2-A744-C99DBD9024A3}" type="presParOf" srcId="{1BB94200-8A75-4877-A9E0-EBE050405588}" destId="{7F7C1B6D-798F-42F8-B6ED-4414E6C2E939}" srcOrd="4" destOrd="0" presId="urn:microsoft.com/office/officeart/2005/8/layout/chevron2"/>
    <dgm:cxn modelId="{09299751-957C-4ED4-A75B-055C548BFFA6}" type="presParOf" srcId="{7F7C1B6D-798F-42F8-B6ED-4414E6C2E939}" destId="{E4EECCBB-AD9C-4AC4-B20D-FCB0EC23B638}" srcOrd="0" destOrd="0" presId="urn:microsoft.com/office/officeart/2005/8/layout/chevron2"/>
    <dgm:cxn modelId="{BC8E057C-E774-4BBC-A13A-86ABAD03E431}" type="presParOf" srcId="{7F7C1B6D-798F-42F8-B6ED-4414E6C2E939}" destId="{03A1D724-8CAA-4FBE-91E6-B516D3DC30C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2EBEA-33B2-4B92-A40C-39AD43F53588}">
      <dsp:nvSpPr>
        <dsp:cNvPr id="0" name=""/>
        <dsp:cNvSpPr/>
      </dsp:nvSpPr>
      <dsp:spPr>
        <a:xfrm rot="5400000">
          <a:off x="244996" y="-53656"/>
          <a:ext cx="1648081" cy="20029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u="sng" kern="1200" dirty="0">
              <a:solidFill>
                <a:srgbClr val="FF0000"/>
              </a:solidFill>
            </a:rPr>
            <a:t>planification</a:t>
          </a:r>
        </a:p>
      </dsp:txBody>
      <dsp:txXfrm rot="-5400000">
        <a:off x="67542" y="123798"/>
        <a:ext cx="2002990" cy="1648081"/>
      </dsp:txXfrm>
    </dsp:sp>
    <dsp:sp modelId="{57B82E5A-F6DF-45CF-BDF9-31137EA7491A}">
      <dsp:nvSpPr>
        <dsp:cNvPr id="0" name=""/>
        <dsp:cNvSpPr/>
      </dsp:nvSpPr>
      <dsp:spPr>
        <a:xfrm rot="5400000">
          <a:off x="4311007" y="-1430805"/>
          <a:ext cx="1439699" cy="48582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Préparation  et passation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Collecte des données et mesure</a:t>
          </a:r>
        </a:p>
      </dsp:txBody>
      <dsp:txXfrm rot="-5400000">
        <a:off x="2601733" y="348749"/>
        <a:ext cx="4787968" cy="1299139"/>
      </dsp:txXfrm>
    </dsp:sp>
    <dsp:sp modelId="{A62B4DED-5D69-40DE-A955-B29DAA0D4C76}">
      <dsp:nvSpPr>
        <dsp:cNvPr id="0" name=""/>
        <dsp:cNvSpPr/>
      </dsp:nvSpPr>
      <dsp:spPr>
        <a:xfrm rot="5400000">
          <a:off x="239850" y="1366043"/>
          <a:ext cx="1648081" cy="212778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u="sng" kern="1200" dirty="0">
              <a:solidFill>
                <a:srgbClr val="FF0000"/>
              </a:solidFill>
            </a:rPr>
            <a:t>Interprétation</a:t>
          </a:r>
          <a:r>
            <a:rPr lang="fr-FR" sz="1600" kern="1200" dirty="0">
              <a:solidFill>
                <a:srgbClr val="FF0000"/>
              </a:solidFill>
            </a:rPr>
            <a:t> </a:t>
          </a:r>
        </a:p>
      </dsp:txBody>
      <dsp:txXfrm rot="-5400000">
        <a:off x="0" y="1605893"/>
        <a:ext cx="2127782" cy="1648081"/>
      </dsp:txXfrm>
    </dsp:sp>
    <dsp:sp modelId="{5772D3EA-3873-4BC0-AE5E-BCF946436E41}">
      <dsp:nvSpPr>
        <dsp:cNvPr id="0" name=""/>
        <dsp:cNvSpPr/>
      </dsp:nvSpPr>
      <dsp:spPr>
        <a:xfrm rot="5400000">
          <a:off x="4569536" y="-109521"/>
          <a:ext cx="1071252" cy="50347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Correction 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Analyse</a:t>
          </a:r>
          <a:r>
            <a:rPr lang="fr-FR" sz="2000" kern="1200" dirty="0">
              <a:solidFill>
                <a:schemeClr val="accent5">
                  <a:lumMod val="10000"/>
                </a:schemeClr>
              </a:solidFill>
            </a:rPr>
            <a:t> </a:t>
          </a:r>
        </a:p>
      </dsp:txBody>
      <dsp:txXfrm rot="-5400000">
        <a:off x="2587809" y="1924500"/>
        <a:ext cx="4982413" cy="966664"/>
      </dsp:txXfrm>
    </dsp:sp>
    <dsp:sp modelId="{E4EECCBB-AD9C-4AC4-B20D-FCB0EC23B638}">
      <dsp:nvSpPr>
        <dsp:cNvPr id="0" name=""/>
        <dsp:cNvSpPr/>
      </dsp:nvSpPr>
      <dsp:spPr>
        <a:xfrm rot="5400000">
          <a:off x="215330" y="2876551"/>
          <a:ext cx="1648081" cy="19436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u="sng" kern="1200" dirty="0">
              <a:solidFill>
                <a:srgbClr val="FF0000"/>
              </a:solidFill>
            </a:rPr>
            <a:t>Jugement</a:t>
          </a:r>
          <a:r>
            <a:rPr lang="fr-FR" sz="1600" kern="1200" dirty="0">
              <a:solidFill>
                <a:srgbClr val="FF0000"/>
              </a:solidFill>
            </a:rPr>
            <a:t> </a:t>
          </a:r>
        </a:p>
      </dsp:txBody>
      <dsp:txXfrm rot="-5400000">
        <a:off x="67542" y="3024339"/>
        <a:ext cx="1943658" cy="1648081"/>
      </dsp:txXfrm>
    </dsp:sp>
    <dsp:sp modelId="{03A1D724-8CAA-4FBE-91E6-B516D3DC30C9}">
      <dsp:nvSpPr>
        <dsp:cNvPr id="0" name=""/>
        <dsp:cNvSpPr/>
      </dsp:nvSpPr>
      <dsp:spPr>
        <a:xfrm rot="5400000">
          <a:off x="4531079" y="1216938"/>
          <a:ext cx="927619" cy="4974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800" b="1" kern="1200" dirty="0">
            <a:solidFill>
              <a:schemeClr val="accent5">
                <a:lumMod val="10000"/>
              </a:schemeClr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Décision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b="1" kern="1200" dirty="0">
              <a:solidFill>
                <a:schemeClr val="accent5">
                  <a:lumMod val="10000"/>
                </a:schemeClr>
              </a:solidFill>
            </a:rPr>
            <a:t>Communication 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kern="1200" dirty="0">
            <a:solidFill>
              <a:schemeClr val="accent5">
                <a:lumMod val="10000"/>
              </a:schemeClr>
            </a:solidFill>
          </a:endParaRPr>
        </a:p>
      </dsp:txBody>
      <dsp:txXfrm rot="-5400000">
        <a:off x="2507659" y="3285642"/>
        <a:ext cx="4929177" cy="837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1569F-655A-4212-836E-B7EFA8E7FA94}" type="datetimeFigureOut">
              <a:rPr lang="fr-FR" smtClean="0"/>
              <a:t>01/07/2020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48CFA-F415-4C94-BAF7-0E1C97859C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09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Verbes</a:t>
            </a:r>
            <a:r>
              <a:rPr lang="fr-FR" baseline="0" dirty="0"/>
              <a:t> connaissances: arranger, définir, dupliquer, étiqueter, </a:t>
            </a:r>
            <a:r>
              <a:rPr lang="fr-FR" baseline="0" dirty="0" err="1"/>
              <a:t>listerpmémoriser</a:t>
            </a:r>
            <a:r>
              <a:rPr lang="fr-FR" baseline="0" dirty="0"/>
              <a:t>, nommer, </a:t>
            </a:r>
          </a:p>
          <a:p>
            <a:r>
              <a:rPr lang="fr-FR" baseline="0" dirty="0"/>
              <a:t>ordonner, identifier, relier, rappeler, répéter, reproduire.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F4482-7897-4F68-89B5-05047CD7AE7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72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classifier, décrire, , expliquer,  </a:t>
            </a:r>
          </a:p>
          <a:p>
            <a:r>
              <a:rPr lang="fr-FR" dirty="0"/>
              <a:t>, situer, reconnaître, rapporter, appliquer, choisir, démontrer, , employer, illustrer, </a:t>
            </a:r>
          </a:p>
          <a:p>
            <a:r>
              <a:rPr lang="fr-FR" dirty="0"/>
              <a:t>interpréter, opérer, pratiquer, planifier, schématiser, résoudre, utiliser, écrire. </a:t>
            </a:r>
          </a:p>
          <a:p>
            <a:r>
              <a:rPr lang="fr-FR" dirty="0"/>
              <a:t> analyser,  calculer, catégoriser, comparer,  critiquer, </a:t>
            </a:r>
          </a:p>
          <a:p>
            <a:r>
              <a:rPr lang="fr-FR" dirty="0"/>
              <a:t>différencier, discriminer, distinguer, examiner, expérimenter, questionner, tester,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F4482-7897-4F68-89B5-05047CD7AE7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402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98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6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8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8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1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7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67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28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61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20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698" r:id="rId6"/>
    <p:sldLayoutId id="2147483694" r:id="rId7"/>
    <p:sldLayoutId id="2147483695" r:id="rId8"/>
    <p:sldLayoutId id="2147483696" r:id="rId9"/>
    <p:sldLayoutId id="2147483697" r:id="rId10"/>
    <p:sldLayoutId id="21474836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59FC14-AEDE-4B53-8C1C-B4885032E2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24" b="2606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EFC1EB0-DB92-4E98-B3A9-0CD6FA5A8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8326" y="-341385"/>
            <a:ext cx="6858003" cy="7540754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5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00362E1-6E04-421B-B79A-63A8BD606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277" y="1475234"/>
            <a:ext cx="3214307" cy="2901694"/>
          </a:xfrm>
        </p:spPr>
        <p:txBody>
          <a:bodyPr anchor="b">
            <a:normAutofit/>
          </a:bodyPr>
          <a:lstStyle/>
          <a:p>
            <a:r>
              <a:rPr lang="fr-FR" sz="4400" dirty="0">
                <a:solidFill>
                  <a:schemeClr val="bg1"/>
                </a:solidFill>
              </a:rPr>
              <a:t>UNITE 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F0C30D-2936-406B-8698-FA2F8BEBA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610" y="4608576"/>
            <a:ext cx="3205640" cy="774186"/>
          </a:xfrm>
        </p:spPr>
        <p:txBody>
          <a:bodyPr anchor="t">
            <a:norm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ELEMENT DE COURS </a:t>
            </a:r>
            <a:endParaRPr lang="fr-FR" sz="20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6950" y="4508519"/>
            <a:ext cx="310896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22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phases de l’évaluation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500064" y="1628800"/>
          <a:ext cx="7772400" cy="4771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0217968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fr-FR" dirty="0"/>
              <a:t> fonctions et démarches de l’évaluation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Soit les mots suivants : </a:t>
            </a:r>
          </a:p>
          <a:p>
            <a:pPr marL="0" indent="0">
              <a:buNone/>
            </a:pPr>
            <a:r>
              <a:rPr lang="fr-FR" dirty="0"/>
              <a:t>Diagnostique, pronostique, formative, pour les apprentissages, certificative, </a:t>
            </a:r>
            <a:r>
              <a:rPr lang="fr-FR"/>
              <a:t>descriptive, sommative</a:t>
            </a:r>
            <a:r>
              <a:rPr lang="fr-FR" dirty="0"/>
              <a:t>, interprétative, régulatrice……</a:t>
            </a:r>
          </a:p>
        </p:txBody>
      </p:sp>
    </p:spTree>
    <p:extLst>
      <p:ext uri="{BB962C8B-B14F-4D97-AF65-F5344CB8AC3E}">
        <p14:creationId xmlns:p14="http://schemas.microsoft.com/office/powerpoint/2010/main" val="175127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32002" y="1314452"/>
            <a:ext cx="6447501" cy="613265"/>
          </a:xfrm>
        </p:spPr>
        <p:txBody>
          <a:bodyPr>
            <a:normAutofit/>
          </a:bodyPr>
          <a:lstStyle/>
          <a:p>
            <a:r>
              <a:rPr lang="fr-FR" sz="3300" dirty="0"/>
              <a:t>1. Former à l’activité évaluative</a:t>
            </a:r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2872061" y="2277756"/>
            <a:ext cx="5655279" cy="3143250"/>
            <a:chOff x="1418" y="3641"/>
            <a:chExt cx="9180" cy="5940"/>
          </a:xfrm>
        </p:grpSpPr>
        <p:sp>
          <p:nvSpPr>
            <p:cNvPr id="5" name="AutoShape 9"/>
            <p:cNvSpPr>
              <a:spLocks noChangeAspect="1" noChangeArrowheads="1" noTextEdit="1"/>
            </p:cNvSpPr>
            <p:nvPr/>
          </p:nvSpPr>
          <p:spPr bwMode="auto">
            <a:xfrm>
              <a:off x="1418" y="3641"/>
              <a:ext cx="9180" cy="5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13" y="3821"/>
              <a:ext cx="8280" cy="57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4118" y="4721"/>
              <a:ext cx="3600" cy="3420"/>
            </a:xfrm>
            <a:custGeom>
              <a:avLst/>
              <a:gdLst>
                <a:gd name="G0" fmla="+- 6480 0 0"/>
                <a:gd name="G1" fmla="+- 8640 0 0"/>
                <a:gd name="G2" fmla="+- 4320 0 0"/>
                <a:gd name="G3" fmla="+- 21600 0 6480"/>
                <a:gd name="G4" fmla="+- 21600 0 8640"/>
                <a:gd name="G5" fmla="+- 21600 0 4320"/>
                <a:gd name="G6" fmla="+- 6480 0 10800"/>
                <a:gd name="G7" fmla="+- 8640 0 10800"/>
                <a:gd name="G8" fmla="*/ G7 4320 G6"/>
                <a:gd name="G9" fmla="+- 21600 0 G8"/>
                <a:gd name="T0" fmla="*/ G8 w 21600"/>
                <a:gd name="T1" fmla="*/ G1 h 21600"/>
                <a:gd name="T2" fmla="*/ G9 w 21600"/>
                <a:gd name="T3" fmla="*/ G4 h 2160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T0" t="T1" r="T2" b="T3"/>
              <a:pathLst>
                <a:path w="21600" h="21600">
                  <a:moveTo>
                    <a:pt x="10800" y="0"/>
                  </a:moveTo>
                  <a:lnTo>
                    <a:pt x="6480" y="4320"/>
                  </a:lnTo>
                  <a:lnTo>
                    <a:pt x="8640" y="4320"/>
                  </a:lnTo>
                  <a:lnTo>
                    <a:pt x="8640" y="8640"/>
                  </a:lnTo>
                  <a:lnTo>
                    <a:pt x="4320" y="8640"/>
                  </a:lnTo>
                  <a:lnTo>
                    <a:pt x="4320" y="6480"/>
                  </a:lnTo>
                  <a:lnTo>
                    <a:pt x="0" y="10800"/>
                  </a:lnTo>
                  <a:lnTo>
                    <a:pt x="4320" y="15120"/>
                  </a:lnTo>
                  <a:lnTo>
                    <a:pt x="4320" y="12960"/>
                  </a:lnTo>
                  <a:lnTo>
                    <a:pt x="8640" y="12960"/>
                  </a:lnTo>
                  <a:lnTo>
                    <a:pt x="8640" y="17280"/>
                  </a:lnTo>
                  <a:lnTo>
                    <a:pt x="6480" y="17280"/>
                  </a:lnTo>
                  <a:lnTo>
                    <a:pt x="10800" y="21600"/>
                  </a:lnTo>
                  <a:lnTo>
                    <a:pt x="15120" y="17280"/>
                  </a:lnTo>
                  <a:lnTo>
                    <a:pt x="12960" y="17280"/>
                  </a:lnTo>
                  <a:lnTo>
                    <a:pt x="12960" y="12960"/>
                  </a:lnTo>
                  <a:lnTo>
                    <a:pt x="17280" y="12960"/>
                  </a:lnTo>
                  <a:lnTo>
                    <a:pt x="17280" y="15120"/>
                  </a:lnTo>
                  <a:lnTo>
                    <a:pt x="21600" y="10800"/>
                  </a:lnTo>
                  <a:lnTo>
                    <a:pt x="17280" y="6480"/>
                  </a:lnTo>
                  <a:lnTo>
                    <a:pt x="17280" y="8640"/>
                  </a:lnTo>
                  <a:lnTo>
                    <a:pt x="12960" y="8640"/>
                  </a:lnTo>
                  <a:lnTo>
                    <a:pt x="12960" y="4320"/>
                  </a:lnTo>
                  <a:lnTo>
                    <a:pt x="15120" y="43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138" y="5981"/>
              <a:ext cx="1800" cy="1128"/>
            </a:xfrm>
            <a:prstGeom prst="rect">
              <a:avLst/>
            </a:prstGeom>
            <a:solidFill>
              <a:srgbClr val="FFFFFF"/>
            </a:solidFill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fr-FR" sz="12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Posture de l’évaluateur</a:t>
              </a:r>
              <a:endParaRPr lang="fr-F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7574" y="6037"/>
              <a:ext cx="2160" cy="1133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>
              <a:lvl1pPr indent="4508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indent="0" algn="ctr" defTabSz="685800"/>
              <a:r>
                <a:rPr lang="fr-FR" sz="1200" b="1" dirty="0">
                  <a:ea typeface="Times New Roman" pitchFamily="18" charset="0"/>
                </a:rPr>
                <a:t>Compétence</a:t>
              </a:r>
              <a:endParaRPr lang="fr-FR" sz="750" dirty="0"/>
            </a:p>
            <a:p>
              <a:pPr indent="0" algn="ctr" defTabSz="685800" eaLnBrk="0" hangingPunct="0"/>
              <a:r>
                <a:rPr lang="fr-FR" sz="1200" b="1" dirty="0">
                  <a:ea typeface="Times New Roman" pitchFamily="18" charset="0"/>
                </a:rPr>
                <a:t>évaluative</a:t>
              </a:r>
              <a:endParaRPr lang="fr-FR" dirty="0"/>
            </a:p>
          </p:txBody>
        </p:sp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4492" y="4211"/>
              <a:ext cx="3082" cy="510"/>
            </a:xfrm>
            <a:prstGeom prst="rect">
              <a:avLst/>
            </a:prstGeom>
            <a:noFill/>
            <a:ln w="9525">
              <a:pattFill prst="ltDnDiag">
                <a:fgClr>
                  <a:srgbClr val="000000"/>
                </a:fgClr>
                <a:bgClr>
                  <a:srgbClr val="FFFFFF"/>
                </a:bgClr>
              </a:pattFill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fr-FR" sz="12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Culture de l’évaluation</a:t>
              </a:r>
              <a:endParaRPr lang="fr-FR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5018" y="5981"/>
              <a:ext cx="18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fr-FR" sz="12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L’activité évaluative</a:t>
              </a:r>
              <a:endParaRPr lang="fr-FR" sz="15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4944" y="8321"/>
              <a:ext cx="2367" cy="720"/>
            </a:xfrm>
            <a:prstGeom prst="rect">
              <a:avLst/>
            </a:prstGeom>
            <a:solidFill>
              <a:srgbClr val="FFFFFF"/>
            </a:solidFill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algn="ctr" defTabSz="685800"/>
              <a:r>
                <a:rPr lang="fr-FR" sz="12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Geste évaluatif</a:t>
              </a:r>
              <a:endParaRPr lang="fr-FR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8213156" y="5095494"/>
            <a:ext cx="11247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/>
              <a:t>(</a:t>
            </a:r>
            <a:r>
              <a:rPr lang="fr-FR" sz="1500" dirty="0" err="1"/>
              <a:t>Jorro</a:t>
            </a:r>
            <a:r>
              <a:rPr lang="fr-FR" sz="1500" dirty="0"/>
              <a:t>, 2009)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330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609600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Connaissances ou performances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81200"/>
            <a:ext cx="7772400" cy="685800"/>
          </a:xfrm>
        </p:spPr>
        <p:txBody>
          <a:bodyPr/>
          <a:lstStyle/>
          <a:p>
            <a:pPr>
              <a:buFontTx/>
              <a:buNone/>
            </a:pPr>
            <a:r>
              <a:rPr lang="fr-FR" b="1" dirty="0">
                <a:solidFill>
                  <a:srgbClr val="FF0000"/>
                </a:solidFill>
              </a:rPr>
              <a:t> lors d’une tâche simple on parle de:</a:t>
            </a:r>
          </a:p>
          <a:p>
            <a:pPr>
              <a:buFontTx/>
              <a:buNone/>
            </a:pP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2133600" y="2428869"/>
            <a:ext cx="7924800" cy="264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fr-FR" b="1" dirty="0">
              <a:solidFill>
                <a:schemeClr val="bg1">
                  <a:lumMod val="1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fr-FR" b="1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</a:rPr>
              <a:t>Évaluer les connaissances </a:t>
            </a:r>
          </a:p>
          <a:p>
            <a:pPr>
              <a:spcBef>
                <a:spcPct val="50000"/>
              </a:spcBef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</a:rPr>
              <a:t> notions fondamentales, utiles en cohérence verticale, </a:t>
            </a:r>
          </a:p>
          <a:p>
            <a:pPr>
              <a:spcBef>
                <a:spcPct val="50000"/>
              </a:spcBef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</a:rPr>
              <a:t>Choisir les verbes d’action adéquats ;</a:t>
            </a:r>
          </a:p>
          <a:p>
            <a:pPr>
              <a:spcBef>
                <a:spcPct val="50000"/>
              </a:spcBef>
            </a:pPr>
            <a:r>
              <a:rPr lang="fr-FR" dirty="0">
                <a:solidFill>
                  <a:schemeClr val="bg1">
                    <a:lumMod val="10000"/>
                  </a:schemeClr>
                </a:solidFill>
                <a:latin typeface="Calibri" pitchFamily="34" charset="0"/>
              </a:rPr>
              <a:t>Choisir la forme du questionnement : Définition, QO, QCD, QCM, schéma à annoter, etc.</a:t>
            </a:r>
            <a:endParaRPr lang="fr-FR" b="1" dirty="0">
              <a:solidFill>
                <a:schemeClr val="bg1">
                  <a:lumMod val="10000"/>
                </a:schemeClr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buSzPct val="80000"/>
            </a:pPr>
            <a:endParaRPr lang="fr-FR" dirty="0">
              <a:solidFill>
                <a:schemeClr val="bg1">
                  <a:lumMod val="1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47528" y="692696"/>
            <a:ext cx="8249000" cy="5572164"/>
          </a:xfrm>
        </p:spPr>
        <p:txBody>
          <a:bodyPr/>
          <a:lstStyle/>
          <a:p>
            <a:pPr algn="just">
              <a:buNone/>
            </a:pPr>
            <a:r>
              <a:rPr lang="fr-FR" b="1" dirty="0">
                <a:solidFill>
                  <a:srgbClr val="002060"/>
                </a:solidFill>
              </a:rPr>
              <a:t>Lors d’une tâche complexe , on parle de évaluer les performances:</a:t>
            </a:r>
          </a:p>
          <a:p>
            <a:pPr algn="just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10000"/>
                  </a:schemeClr>
                </a:solidFill>
                <a:latin typeface="Calibri" pitchFamily="34" charset="0"/>
              </a:rPr>
              <a:t>Graduer le nombre de documents ;</a:t>
            </a:r>
            <a:endParaRPr lang="fr-FR" sz="2400" dirty="0">
              <a:solidFill>
                <a:schemeClr val="accent5">
                  <a:lumMod val="10000"/>
                </a:schemeClr>
              </a:solidFill>
              <a:latin typeface="Calibri" pitchFamily="34" charset="0"/>
              <a:sym typeface="Wingdings" pitchFamily="2" charset="2"/>
            </a:endParaRPr>
          </a:p>
          <a:p>
            <a:pPr algn="just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10000"/>
                  </a:schemeClr>
                </a:solidFill>
                <a:latin typeface="Calibri" pitchFamily="34" charset="0"/>
                <a:sym typeface="Wingdings" pitchFamily="2" charset="2"/>
              </a:rPr>
              <a:t>Graduer la difficulté du document et le niveau d’exigence du questionnement;</a:t>
            </a:r>
          </a:p>
          <a:p>
            <a:pPr algn="just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10000"/>
                  </a:schemeClr>
                </a:solidFill>
                <a:latin typeface="Calibri" pitchFamily="34" charset="0"/>
                <a:sym typeface="Wingdings" pitchFamily="2" charset="2"/>
              </a:rPr>
              <a:t>Choisir des verbes d’action adéquats </a:t>
            </a:r>
          </a:p>
          <a:p>
            <a:pPr algn="just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10000"/>
                  </a:schemeClr>
                </a:solidFill>
                <a:latin typeface="Calibri" pitchFamily="34" charset="0"/>
                <a:sym typeface="Wingdings" pitchFamily="2" charset="2"/>
              </a:rPr>
              <a:t>Dissocier connaissances (fournies) et capacités (à évaluer)</a:t>
            </a:r>
          </a:p>
          <a:p>
            <a:pPr algn="just">
              <a:spcBef>
                <a:spcPct val="50000"/>
              </a:spcBef>
            </a:pPr>
            <a:r>
              <a:rPr lang="fr-FR" sz="2400" dirty="0">
                <a:solidFill>
                  <a:schemeClr val="accent5">
                    <a:lumMod val="10000"/>
                  </a:schemeClr>
                </a:solidFill>
                <a:latin typeface="Calibri" pitchFamily="34" charset="0"/>
                <a:sym typeface="Wingdings" pitchFamily="2" charset="2"/>
              </a:rPr>
              <a:t>Réfléchir à ce qui peut être évalué en formatif et construire le sommatif en cohérence avec les apprentissages. L’évaluation diagnostique peut y contribuer</a:t>
            </a:r>
            <a:endParaRPr lang="fr-FR" sz="2400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238501" y="285750"/>
            <a:ext cx="5643563" cy="178593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>
                <a:solidFill>
                  <a:schemeClr val="bg1"/>
                </a:solidFill>
              </a:rPr>
              <a:t>Les situations d’évaluation peuvent se situer à 2 niveaux. Elles mettent en jeu :</a:t>
            </a:r>
          </a:p>
        </p:txBody>
      </p:sp>
      <p:sp>
        <p:nvSpPr>
          <p:cNvPr id="3" name="Ellipse 2"/>
          <p:cNvSpPr/>
          <p:nvPr/>
        </p:nvSpPr>
        <p:spPr>
          <a:xfrm>
            <a:off x="6310313" y="2564905"/>
            <a:ext cx="4034159" cy="372159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b="1" u="sng" dirty="0"/>
              <a:t>Soit le transfert</a:t>
            </a:r>
            <a:r>
              <a:rPr lang="fr-FR" sz="2400" b="1" dirty="0"/>
              <a:t> :</a:t>
            </a:r>
          </a:p>
          <a:p>
            <a:pPr algn="ctr">
              <a:defRPr/>
            </a:pPr>
            <a:r>
              <a:rPr lang="fr-FR" sz="2400" b="1" dirty="0"/>
              <a:t> </a:t>
            </a:r>
          </a:p>
          <a:p>
            <a:pPr algn="ctr">
              <a:defRPr/>
            </a:pPr>
            <a:r>
              <a:rPr lang="fr-FR" dirty="0"/>
              <a:t>l’enfant est capable de mobiliser une compétence supposée maîtrisée dans des situations inédites.</a:t>
            </a:r>
          </a:p>
        </p:txBody>
      </p:sp>
      <p:sp>
        <p:nvSpPr>
          <p:cNvPr id="4" name="Ellipse 3"/>
          <p:cNvSpPr/>
          <p:nvPr/>
        </p:nvSpPr>
        <p:spPr>
          <a:xfrm>
            <a:off x="1631504" y="2000092"/>
            <a:ext cx="4464496" cy="459726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b="1" u="sng" dirty="0"/>
              <a:t>Soit la réitération</a:t>
            </a:r>
            <a:r>
              <a:rPr lang="fr-FR" sz="2400" b="1" dirty="0"/>
              <a:t> :</a:t>
            </a:r>
          </a:p>
          <a:p>
            <a:pPr algn="ctr">
              <a:defRPr/>
            </a:pPr>
            <a:r>
              <a:rPr lang="fr-FR" sz="2400" b="1" dirty="0"/>
              <a:t> </a:t>
            </a:r>
            <a:r>
              <a:rPr lang="fr-FR" dirty="0"/>
              <a:t>l’enfant est capable de refaire ce qu’il a fait (réitération des tâches) : c’est un premier niveau de maîtrise des compétences visées.</a:t>
            </a:r>
          </a:p>
        </p:txBody>
      </p:sp>
      <p:sp>
        <p:nvSpPr>
          <p:cNvPr id="5" name="Flèche vers le bas 4"/>
          <p:cNvSpPr/>
          <p:nvPr/>
        </p:nvSpPr>
        <p:spPr>
          <a:xfrm rot="1429136">
            <a:off x="4017963" y="2081213"/>
            <a:ext cx="857250" cy="5000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 rot="20343486">
            <a:off x="7227888" y="2136776"/>
            <a:ext cx="85725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429C0-8D74-4436-A318-5E57973F7D2C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20169" y="-13999"/>
            <a:ext cx="7358062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dirty="0"/>
              <a:t>L’évaluation intervient à deux niveaux.</a:t>
            </a:r>
          </a:p>
        </p:txBody>
      </p:sp>
      <p:sp>
        <p:nvSpPr>
          <p:cNvPr id="3" name="Ellipse 2"/>
          <p:cNvSpPr/>
          <p:nvPr/>
        </p:nvSpPr>
        <p:spPr>
          <a:xfrm>
            <a:off x="1991545" y="700376"/>
            <a:ext cx="3500437" cy="13573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/>
              <a:t>L’évaluation-constat</a:t>
            </a:r>
          </a:p>
        </p:txBody>
      </p:sp>
      <p:sp>
        <p:nvSpPr>
          <p:cNvPr id="4" name="Ellipse 3"/>
          <p:cNvSpPr/>
          <p:nvPr/>
        </p:nvSpPr>
        <p:spPr>
          <a:xfrm>
            <a:off x="6420670" y="700376"/>
            <a:ext cx="3500437" cy="135731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/>
              <a:t>L’évaluation régulatrice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8670" y="2129126"/>
            <a:ext cx="3786187" cy="20002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dirty="0"/>
              <a:t>A partir du moment où l’objectif est défini en termes de comportement attendu, l’évaluation consiste à se donner les moyens de constater que les changements attendus se sont bien produits. ( par rapport aux objectifs d’apprentissage) </a:t>
            </a:r>
          </a:p>
        </p:txBody>
      </p:sp>
      <p:sp>
        <p:nvSpPr>
          <p:cNvPr id="6" name="Rectangle 5"/>
          <p:cNvSpPr/>
          <p:nvPr/>
        </p:nvSpPr>
        <p:spPr>
          <a:xfrm>
            <a:off x="6134920" y="2129126"/>
            <a:ext cx="4071937" cy="25003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dirty="0">
                <a:solidFill>
                  <a:schemeClr val="tx1"/>
                </a:solidFill>
              </a:rPr>
              <a:t>Il ne s’agit pas d’évaluer la performance de l’étudiant mais d’évaluer les conditions de production des effets d’apprentissage souhaités. Le prof  a besoin de se donner les moyens de réfléchir sur les conditions de bon fonctionnement  ou de dysfonctionnement du système d’apprentissage qu’il met en place ( méthodes, animation pédagogique, motivation ,,).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44681" y="5943888"/>
            <a:ext cx="1905000" cy="457200"/>
          </a:xfrm>
        </p:spPr>
        <p:txBody>
          <a:bodyPr/>
          <a:lstStyle/>
          <a:p>
            <a:pPr>
              <a:defRPr/>
            </a:pPr>
            <a:fld id="{28C27FD3-9EDE-4FCA-A886-F2DCB05F09A9}" type="slidenum">
              <a:rPr lang="fr-FR"/>
              <a:pPr>
                <a:defRPr/>
              </a:pPr>
              <a:t>8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1545" y="4629879"/>
            <a:ext cx="3500437" cy="192881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</a:rPr>
              <a:t>« Au terme de l’apprentissage, l’étudiant est-il capable de… (suit la formulation de ce qui a été l’objectif. » </a:t>
            </a:r>
            <a:r>
              <a:rPr lang="fr-FR" sz="1400" b="1" dirty="0">
                <a:solidFill>
                  <a:schemeClr val="tx1"/>
                </a:solidFill>
                <a:sym typeface="Wingdings" pitchFamily="2" charset="2"/>
              </a:rPr>
              <a:t> lien entre objectif et évaluation/renforcement (réitération) et transfert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06356" y="4915188"/>
            <a:ext cx="4071938" cy="12144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>
                <a:solidFill>
                  <a:schemeClr val="bg1"/>
                </a:solidFill>
              </a:rPr>
              <a:t>Les processus que le prof voulait mobiliser ont-ils été effectivement mis en œuvre par l’étudiant ?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NAV_LEVEL" val="2"/>
  <p:tag name="ARTICULATE_SLIDE_PRESENTER_GUID" val="81545369-3f7d-461d-8433-0ddef3e140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CONTROL_GLOSSARY" val="True"/>
  <p:tag name="ARTICULATE_PLAYER_CONTROL_PLAYPAUSE" val="False"/>
  <p:tag name="ARTICULATE_SLIDE_THUMBNAIL_REFRESH" val="1"/>
</p:tagLst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412428"/>
      </a:dk2>
      <a:lt2>
        <a:srgbClr val="E2E5E8"/>
      </a:lt2>
      <a:accent1>
        <a:srgbClr val="DE8F2E"/>
      </a:accent1>
      <a:accent2>
        <a:srgbClr val="E56753"/>
      </a:accent2>
      <a:accent3>
        <a:srgbClr val="EA7294"/>
      </a:accent3>
      <a:accent4>
        <a:srgbClr val="E553B9"/>
      </a:accent4>
      <a:accent5>
        <a:srgbClr val="DC72EA"/>
      </a:accent5>
      <a:accent6>
        <a:srgbClr val="9853E5"/>
      </a:accent6>
      <a:hlink>
        <a:srgbClr val="6383AB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479</Words>
  <Application>Microsoft Office PowerPoint</Application>
  <PresentationFormat>Grand écran</PresentationFormat>
  <Paragraphs>60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Nova Light</vt:lpstr>
      <vt:lpstr>Bembo</vt:lpstr>
      <vt:lpstr>Calibri</vt:lpstr>
      <vt:lpstr>RetrospectVTI</vt:lpstr>
      <vt:lpstr>UNITE II</vt:lpstr>
      <vt:lpstr>Les phases de l’évaluation </vt:lpstr>
      <vt:lpstr> fonctions et démarches de l’évaluation</vt:lpstr>
      <vt:lpstr>1. Former à l’activité évaluative</vt:lpstr>
      <vt:lpstr>Connaissances ou performances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 II</dc:title>
  <dc:creator>pc15</dc:creator>
  <cp:lastModifiedBy>pc15</cp:lastModifiedBy>
  <cp:revision>1</cp:revision>
  <dcterms:created xsi:type="dcterms:W3CDTF">2020-07-01T18:03:15Z</dcterms:created>
  <dcterms:modified xsi:type="dcterms:W3CDTF">2020-07-01T18:04:55Z</dcterms:modified>
</cp:coreProperties>
</file>