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2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61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6B684-804C-4204-A21A-B8D5A6D89FD1}" type="datetimeFigureOut">
              <a:rPr lang="fr-FR" smtClean="0"/>
              <a:t>11/09/2022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4ADB4-AF57-43D3-A615-D315F7FEEFB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6B684-804C-4204-A21A-B8D5A6D89FD1}" type="datetimeFigureOut">
              <a:rPr lang="fr-FR" smtClean="0"/>
              <a:t>11/09/2022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4ADB4-AF57-43D3-A615-D315F7FEEFB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6B684-804C-4204-A21A-B8D5A6D89FD1}" type="datetimeFigureOut">
              <a:rPr lang="fr-FR" smtClean="0"/>
              <a:t>11/09/2022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4ADB4-AF57-43D3-A615-D315F7FEEFB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6B684-804C-4204-A21A-B8D5A6D89FD1}" type="datetimeFigureOut">
              <a:rPr lang="fr-FR" smtClean="0"/>
              <a:t>11/09/2022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4ADB4-AF57-43D3-A615-D315F7FEEFB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6B684-804C-4204-A21A-B8D5A6D89FD1}" type="datetimeFigureOut">
              <a:rPr lang="fr-FR" smtClean="0"/>
              <a:t>11/09/2022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4ADB4-AF57-43D3-A615-D315F7FEEFB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6B684-804C-4204-A21A-B8D5A6D89FD1}" type="datetimeFigureOut">
              <a:rPr lang="fr-FR" smtClean="0"/>
              <a:t>11/09/2022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4ADB4-AF57-43D3-A615-D315F7FEEFB8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6B684-804C-4204-A21A-B8D5A6D89FD1}" type="datetimeFigureOut">
              <a:rPr lang="fr-FR" smtClean="0"/>
              <a:t>11/09/2022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4ADB4-AF57-43D3-A615-D315F7FEEFB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6B684-804C-4204-A21A-B8D5A6D89FD1}" type="datetimeFigureOut">
              <a:rPr lang="fr-FR" smtClean="0"/>
              <a:t>11/09/2022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4ADB4-AF57-43D3-A615-D315F7FEEFB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6B684-804C-4204-A21A-B8D5A6D89FD1}" type="datetimeFigureOut">
              <a:rPr lang="fr-FR" smtClean="0"/>
              <a:t>11/09/2022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4ADB4-AF57-43D3-A615-D315F7FEEFB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6B684-804C-4204-A21A-B8D5A6D89FD1}" type="datetimeFigureOut">
              <a:rPr lang="fr-FR" smtClean="0"/>
              <a:t>11/09/2022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FC4ADB4-AF57-43D3-A615-D315F7FEEFB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6B684-804C-4204-A21A-B8D5A6D89FD1}" type="datetimeFigureOut">
              <a:rPr lang="fr-FR" smtClean="0"/>
              <a:t>11/09/2022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4ADB4-AF57-43D3-A615-D315F7FEEFB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C66B684-804C-4204-A21A-B8D5A6D89FD1}" type="datetimeFigureOut">
              <a:rPr lang="fr-FR" smtClean="0"/>
              <a:t>11/09/2022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FC4ADB4-AF57-43D3-A615-D315F7FEEFB8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4464495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chemeClr val="tx2"/>
                </a:solidFill>
              </a:rPr>
              <a:t>THÉMATIQUE </a:t>
            </a:r>
            <a:r>
              <a:rPr lang="fr-FR" dirty="0" smtClean="0">
                <a:solidFill>
                  <a:schemeClr val="tx2"/>
                </a:solidFill>
              </a:rPr>
              <a:t>II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 </a:t>
            </a:r>
            <a:r>
              <a:rPr lang="fr-FR" dirty="0">
                <a:solidFill>
                  <a:schemeClr val="accent4">
                    <a:lumMod val="75000"/>
                  </a:schemeClr>
                </a:solidFill>
              </a:rPr>
              <a:t>La déontologie et l'éthique d'un directeur d'école envers les différents groupes</a:t>
            </a:r>
          </a:p>
        </p:txBody>
      </p:sp>
    </p:spTree>
    <p:extLst>
      <p:ext uri="{BB962C8B-B14F-4D97-AF65-F5344CB8AC3E}">
        <p14:creationId xmlns:p14="http://schemas.microsoft.com/office/powerpoint/2010/main" val="416894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rmAutofit/>
          </a:bodyPr>
          <a:lstStyle/>
          <a:p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II.3.1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 devoirs et obligations d'un directeur envers les parents</a:t>
            </a:r>
            <a:r>
              <a:rPr lang="fr-FR" b="1" cap="none" dirty="0" smtClean="0"/>
              <a:t/>
            </a:r>
            <a:br>
              <a:rPr lang="fr-FR" b="1" cap="none" dirty="0" smtClean="0"/>
            </a:br>
            <a:endParaRPr lang="fr-FR" b="1" cap="non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>
            <a:norm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fr-FR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Développer </a:t>
            </a:r>
            <a:r>
              <a:rPr lang="fr-FR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relation avec les parents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fr-FR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Collaborer aux différents projets d'école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fr-FR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Organiser une école des parents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fr-FR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Informer</a:t>
            </a:r>
          </a:p>
        </p:txBody>
      </p:sp>
    </p:spTree>
    <p:extLst>
      <p:ext uri="{BB962C8B-B14F-4D97-AF65-F5344CB8AC3E}">
        <p14:creationId xmlns:p14="http://schemas.microsoft.com/office/powerpoint/2010/main" val="401594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7584" y="764704"/>
            <a:ext cx="7520940" cy="1124704"/>
          </a:xfrm>
        </p:spPr>
        <p:txBody>
          <a:bodyPr/>
          <a:lstStyle/>
          <a:p>
            <a:r>
              <a:rPr lang="fr-FR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II.3.2</a:t>
            </a:r>
            <a:r>
              <a:rPr lang="fr-FR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Comportements d'un directeur envers les parents</a:t>
            </a:r>
            <a:br>
              <a:rPr lang="fr-FR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2960" y="2348880"/>
            <a:ext cx="7520940" cy="3816424"/>
          </a:xfrm>
        </p:spPr>
        <p:txBody>
          <a:bodyPr>
            <a:no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fr-FR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Être persuasif et convaincant ;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fr-FR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être poli, discret, patient et souple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fr-FR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être attentif aux propositions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fr-FR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avoir le sens du civisme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avoir l'esprit d'équipe  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sz="2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1101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7584" y="1916832"/>
            <a:ext cx="7520940" cy="1800200"/>
          </a:xfrm>
        </p:spPr>
        <p:txBody>
          <a:bodyPr>
            <a:normAutofit/>
          </a:bodyPr>
          <a:lstStyle/>
          <a:p>
            <a:pPr algn="ctr"/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II.4 </a:t>
            </a:r>
            <a:r>
              <a:rPr lang="fr-FR" b="1" cap="none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déontologie et l'éthique d'un directeur d'école envers le personnel et les collègues</a:t>
            </a:r>
            <a:r>
              <a:rPr lang="fr-FR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46492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rmAutofit/>
          </a:bodyPr>
          <a:lstStyle/>
          <a:p>
            <a:r>
              <a:rPr lang="fr-FR" cap="none" dirty="0" smtClean="0"/>
              <a:t> </a:t>
            </a:r>
            <a:r>
              <a:rPr lang="fr-FR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II.4.1 Les devoirs et obligations d'un directeur d'école envers le personnel et les collègues</a:t>
            </a:r>
            <a:br>
              <a:rPr lang="fr-FR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b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772816"/>
            <a:ext cx="8229600" cy="4320480"/>
          </a:xfrm>
        </p:spPr>
        <p:txBody>
          <a:bodyPr>
            <a:no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fr-FR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Offrir </a:t>
            </a:r>
            <a:r>
              <a:rPr lang="fr-FR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service de qualité ;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fr-FR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créer un climat favorable dans l'école ;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fr-FR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superviser et encadrer le personnel ;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fr-FR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s'entraider ;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fr-FR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faire valoir la discussion et les échanges d'idées ;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fr-FR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préserver la crédibilité et la réputation des collègues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fr-FR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respecter la confidentialité.</a:t>
            </a:r>
          </a:p>
        </p:txBody>
      </p:sp>
    </p:spTree>
    <p:extLst>
      <p:ext uri="{BB962C8B-B14F-4D97-AF65-F5344CB8AC3E}">
        <p14:creationId xmlns:p14="http://schemas.microsoft.com/office/powerpoint/2010/main" val="414645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800200"/>
          </a:xfrm>
        </p:spPr>
        <p:txBody>
          <a:bodyPr>
            <a:normAutofit/>
          </a:bodyPr>
          <a:lstStyle/>
          <a:p>
            <a:r>
              <a:rPr lang="fr-F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II.4.2 </a:t>
            </a:r>
            <a:r>
              <a:rPr lang="fr-FR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 comportements d'un directeur d'école envers le personnel et les collègues</a:t>
            </a:r>
            <a:br>
              <a:rPr lang="fr-FR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b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608512"/>
          </a:xfrm>
        </p:spPr>
        <p:txBody>
          <a:bodyPr>
            <a:norm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fr-FR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Être </a:t>
            </a:r>
            <a:r>
              <a:rPr lang="fr-FR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digne et respectueux ;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fr-FR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être correct dans son langage ;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fr-FR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être ouvert ;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fr-FR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être à l'écoute et impartial ;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fr-FR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être digne et respectueux ;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fr-FR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être strict face au respect de la discipline ;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fr-FR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être modèle.</a:t>
            </a:r>
          </a:p>
        </p:txBody>
      </p:sp>
    </p:spTree>
    <p:extLst>
      <p:ext uri="{BB962C8B-B14F-4D97-AF65-F5344CB8AC3E}">
        <p14:creationId xmlns:p14="http://schemas.microsoft.com/office/powerpoint/2010/main" val="251007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5576" y="2276872"/>
            <a:ext cx="7520940" cy="1728192"/>
          </a:xfrm>
        </p:spPr>
        <p:txBody>
          <a:bodyPr>
            <a:normAutofit/>
          </a:bodyPr>
          <a:lstStyle/>
          <a:p>
            <a:pPr algn="ctr"/>
            <a:r>
              <a:rPr lang="fr-FR" b="1" cap="none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II.5 La déontologie et l'éthique d'un directeur envers les élèves</a:t>
            </a:r>
            <a:endParaRPr lang="fr-FR" b="1" cap="none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039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/>
          </a:bodyPr>
          <a:lstStyle/>
          <a:p>
            <a:r>
              <a:rPr lang="fr-F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II.5.1 </a:t>
            </a:r>
            <a:r>
              <a:rPr lang="fr-FR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fr-FR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 devoirs et obligations d'un directeur envers les élèves</a:t>
            </a:r>
            <a:br>
              <a:rPr lang="fr-FR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b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fr-FR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Respecter </a:t>
            </a:r>
            <a:r>
              <a:rPr lang="fr-FR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droits de l'enfant ;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fr-FR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établir une discipline éducative ;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fr-FR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veiller au respect de la discipline ;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fr-FR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assurer la protection et la sécurité des élèves ;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fr-FR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assurer l'égalité des chances ;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fr-FR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respecter la </a:t>
            </a:r>
            <a:r>
              <a:rPr lang="fr-FR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confidentialité,</a:t>
            </a:r>
            <a:endParaRPr lang="fr-FR" sz="2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sz="2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58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fr-FR" dirty="0"/>
              <a:t> 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II.5.2</a:t>
            </a:r>
            <a:r>
              <a:rPr lang="fr-F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31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fr-FR" sz="31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 comportements d'un directeur envers les élèves</a:t>
            </a:r>
            <a:r>
              <a:rPr lang="fr-FR" b="1" cap="none" dirty="0" smtClean="0"/>
              <a:t/>
            </a:r>
            <a:br>
              <a:rPr lang="fr-FR" b="1" cap="none" dirty="0" smtClean="0"/>
            </a:b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3744416"/>
          </a:xfrm>
        </p:spPr>
        <p:txBody>
          <a:bodyPr>
            <a:norm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fr-FR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Être digne et respectueux ;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fr-FR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être correct dans son langage ;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fr-FR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être ouvert ;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fr-FR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être à l'écoute et impartial ;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fr-FR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être digne et respectueux ;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fr-FR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être strict face au respect de la discipline ;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fr-FR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être modèle.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sz="2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44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Objectifs spécifiques </a:t>
            </a:r>
            <a:r>
              <a:rPr lang="fr-FR" dirty="0" smtClean="0"/>
              <a:t>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fr-FR" sz="2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fr-FR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Dégager les devoirs et les obligations d'un directeur envers l'institution, la collectivité, les personnels, les parents et les élèves ;</a:t>
            </a:r>
            <a:r>
              <a:rPr lang="fr-FR" sz="28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fr-FR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S'approprier les comportements à adopter par le directeur d'école envers l'institution, la collectivité, les personnels, les parents et les élèves.</a:t>
            </a:r>
            <a:r>
              <a:rPr lang="fr-FR" sz="2800" b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05667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5576" y="2060848"/>
            <a:ext cx="7520940" cy="1623080"/>
          </a:xfrm>
        </p:spPr>
        <p:txBody>
          <a:bodyPr/>
          <a:lstStyle/>
          <a:p>
            <a:pPr algn="ctr"/>
            <a:r>
              <a:rPr lang="fr-FR" b="1" cap="none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II.1</a:t>
            </a:r>
            <a:r>
              <a:rPr lang="fr-FR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b="1" cap="none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fr-FR" b="1" cap="none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déontologie et l'éthique d'un directeur d'école envers l'institut</a:t>
            </a:r>
            <a:endParaRPr lang="fr-FR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488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944216"/>
          </a:xfrm>
        </p:spPr>
        <p:txBody>
          <a:bodyPr>
            <a:normAutofit/>
          </a:bodyPr>
          <a:lstStyle/>
          <a:p>
            <a:r>
              <a:rPr lang="fr-F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II.1.1 l</a:t>
            </a:r>
            <a:r>
              <a:rPr lang="fr-FR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 devoirs et obligations d'un directeur d'école envers l'institut</a:t>
            </a:r>
            <a:br>
              <a:rPr lang="fr-FR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752528"/>
          </a:xfrm>
        </p:spPr>
        <p:txBody>
          <a:bodyPr>
            <a:normAutofit/>
          </a:bodyPr>
          <a:lstStyle/>
          <a:p>
            <a:pPr lvl="0"/>
            <a:endParaRPr lang="fr-FR" dirty="0" smtClean="0"/>
          </a:p>
          <a:p>
            <a:pPr lvl="0"/>
            <a:endParaRPr lang="fr-FR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fr-FR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Respecter la hiérarchie ;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fr-FR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mettre en œuvre les politiques éducatives ;bien gérer l'école, les ressources humaines et financières;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fr-FR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envisager l'amélioration de l'environnement scolaire et le développement de l'établissement ;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fr-FR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respecter la confidentialité.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5788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1263040"/>
          </a:xfrm>
        </p:spPr>
        <p:txBody>
          <a:bodyPr>
            <a:noAutofit/>
          </a:bodyPr>
          <a:lstStyle/>
          <a:p>
            <a:r>
              <a:rPr lang="fr-FR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II.1.2 Les comportements d'un directeur d'école envers l'institut</a:t>
            </a:r>
            <a:endParaRPr lang="fr-FR" b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772816"/>
            <a:ext cx="8208912" cy="4680520"/>
          </a:xfrm>
        </p:spPr>
        <p:txBody>
          <a:bodyPr>
            <a:normAutofit fontScale="85000" lnSpcReduction="20000"/>
          </a:bodyPr>
          <a:lstStyle/>
          <a:p>
            <a:pPr lvl="0"/>
            <a:endParaRPr lang="fr-FR" dirty="0" smtClean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fr-FR" sz="3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Être </a:t>
            </a:r>
            <a:r>
              <a:rPr lang="fr-FR" sz="3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exigeant et </a:t>
            </a:r>
            <a:r>
              <a:rPr lang="fr-FR" sz="3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méticuleux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fr-FR" sz="3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avoir </a:t>
            </a:r>
            <a:r>
              <a:rPr lang="fr-FR" sz="3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goût de la perfection </a:t>
            </a:r>
            <a:r>
              <a:rPr lang="fr-FR" sz="3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fr-FR" sz="3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être </a:t>
            </a:r>
            <a:r>
              <a:rPr lang="fr-FR" sz="3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honnête et loyal </a:t>
            </a:r>
            <a:r>
              <a:rPr lang="fr-FR" sz="3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fr-FR" sz="3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être </a:t>
            </a:r>
            <a:r>
              <a:rPr lang="fr-FR" sz="3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attentif et réceptif aux </a:t>
            </a:r>
            <a:r>
              <a:rPr lang="fr-FR" sz="3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propositions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fr-FR" sz="3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avoir </a:t>
            </a:r>
            <a:r>
              <a:rPr lang="fr-FR" sz="3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sens de l'initiative </a:t>
            </a:r>
            <a:r>
              <a:rPr lang="fr-FR" sz="3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fr-FR" sz="3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être </a:t>
            </a:r>
            <a:r>
              <a:rPr lang="fr-FR" sz="3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ouvert </a:t>
            </a:r>
            <a:r>
              <a:rPr lang="fr-FR" sz="3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fr-FR" sz="3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faire </a:t>
            </a:r>
            <a:r>
              <a:rPr lang="fr-FR" sz="3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preuve de curiosité et de créativité </a:t>
            </a:r>
            <a:r>
              <a:rPr lang="fr-FR" sz="3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fr-FR" sz="3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être </a:t>
            </a:r>
            <a:r>
              <a:rPr lang="fr-FR" sz="3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volontariste </a:t>
            </a:r>
            <a:r>
              <a:rPr lang="fr-FR" sz="3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fr-FR" sz="3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avoir </a:t>
            </a:r>
            <a:r>
              <a:rPr lang="fr-FR" sz="3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une forte capacité </a:t>
            </a:r>
            <a:r>
              <a:rPr lang="fr-FR" sz="3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relationnelle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fr-FR" sz="3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avoir </a:t>
            </a:r>
            <a:r>
              <a:rPr lang="fr-FR" sz="3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sens du devoir ;</a:t>
            </a:r>
          </a:p>
          <a:p>
            <a:endParaRPr lang="fr-FR" sz="30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406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2204864"/>
            <a:ext cx="8229600" cy="1714202"/>
          </a:xfrm>
        </p:spPr>
        <p:txBody>
          <a:bodyPr>
            <a:normAutofit/>
          </a:bodyPr>
          <a:lstStyle/>
          <a:p>
            <a:r>
              <a:rPr lang="fr-FR" sz="3100" b="1" cap="none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II.2 La déontologie et l'éthique d'un directeur d'école envers la collectivité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7653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II.2.1</a:t>
            </a:r>
            <a:r>
              <a:rPr lang="fr-FR" sz="3100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b="1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 devoirs et obligations d'un directeur d'école envers la collectivité</a:t>
            </a:r>
            <a:r>
              <a:rPr lang="fr-FR" b="1" dirty="0" smtClean="0"/>
              <a:t/>
            </a:r>
            <a:br>
              <a:rPr lang="fr-FR" b="1" dirty="0" smtClean="0"/>
            </a:b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4032448"/>
          </a:xfrm>
        </p:spPr>
        <p:txBody>
          <a:bodyPr>
            <a:norm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fr-FR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Respecter </a:t>
            </a:r>
            <a:r>
              <a:rPr lang="fr-FR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hiérarchie ;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fr-FR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mettre en œuvre les politiques éducatives ;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fr-FR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bien gérer l'école, les ressources humaines et financières ;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fr-FR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envisager l'amélioration de l'environnement scolaire et le développement de l'établissement ;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fr-FR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respecter la confidentialité.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6231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II.2.2 </a:t>
            </a:r>
            <a:r>
              <a:rPr lang="fr-FR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 comportements d'un directeur envers la collectivité</a:t>
            </a:r>
            <a:r>
              <a:rPr lang="fr-FR" cap="none" dirty="0" smtClean="0"/>
              <a:t/>
            </a:r>
            <a:br>
              <a:rPr lang="fr-FR" cap="none" dirty="0" smtClean="0"/>
            </a:br>
            <a:endParaRPr lang="fr-FR" cap="non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/>
          <a:lstStyle/>
          <a:p>
            <a:pPr lvl="0"/>
            <a:endParaRPr lang="fr-FR" dirty="0" smtClean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fr-FR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Être </a:t>
            </a:r>
            <a:r>
              <a:rPr lang="fr-FR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persuasif et convaincant ;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fr-FR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être poli, discret, patient et souple ;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fr-FR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être attentif aux propositions ;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fr-FR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avoir le sens du civisme.</a:t>
            </a:r>
          </a:p>
        </p:txBody>
      </p:sp>
    </p:spTree>
    <p:extLst>
      <p:ext uri="{BB962C8B-B14F-4D97-AF65-F5344CB8AC3E}">
        <p14:creationId xmlns:p14="http://schemas.microsoft.com/office/powerpoint/2010/main" val="24434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7584" y="1628800"/>
            <a:ext cx="7520940" cy="2088232"/>
          </a:xfrm>
        </p:spPr>
        <p:txBody>
          <a:bodyPr>
            <a:normAutofit/>
          </a:bodyPr>
          <a:lstStyle/>
          <a:p>
            <a:pPr lvl="0" algn="ctr"/>
            <a:r>
              <a:rPr lang="fr-FR" b="1" dirty="0">
                <a:solidFill>
                  <a:schemeClr val="accent3">
                    <a:lumMod val="75000"/>
                  </a:schemeClr>
                </a:solidFill>
              </a:rPr>
              <a:t> </a:t>
            </a:r>
            <a:br>
              <a:rPr lang="fr-FR" b="1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fr-FR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II.3 </a:t>
            </a:r>
            <a:r>
              <a:rPr lang="fr-FR" b="1" cap="none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déontologie et l'éthique d'un directeur envers les parents</a:t>
            </a:r>
            <a:r>
              <a:rPr lang="fr-FR" cap="none" dirty="0" smtClean="0"/>
              <a:t/>
            </a:r>
            <a:br>
              <a:rPr lang="fr-FR" cap="none" dirty="0" smtClean="0"/>
            </a:br>
            <a:endParaRPr lang="fr-FR" cap="none" dirty="0"/>
          </a:p>
        </p:txBody>
      </p:sp>
    </p:spTree>
    <p:extLst>
      <p:ext uri="{BB962C8B-B14F-4D97-AF65-F5344CB8AC3E}">
        <p14:creationId xmlns:p14="http://schemas.microsoft.com/office/powerpoint/2010/main" val="373844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110</TotalTime>
  <Words>513</Words>
  <Application>Microsoft Office PowerPoint</Application>
  <PresentationFormat>Affichage à l'écran (4:3)</PresentationFormat>
  <Paragraphs>83</Paragraphs>
  <Slides>17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Angles</vt:lpstr>
      <vt:lpstr>THÉMATIQUE II  La déontologie et l'éthique d'un directeur d'école envers les différents groupes</vt:lpstr>
      <vt:lpstr>Objectifs spécifiques :</vt:lpstr>
      <vt:lpstr>II.1 La déontologie et l'éthique d'un directeur d'école envers l'institut</vt:lpstr>
      <vt:lpstr>II.1.1 les devoirs et obligations d'un directeur d'école envers l'institut  </vt:lpstr>
      <vt:lpstr> II.1.2 Les comportements d'un directeur d'école envers l'institut</vt:lpstr>
      <vt:lpstr>II.2 La déontologie et l'éthique d'un directeur d'école envers la collectivité </vt:lpstr>
      <vt:lpstr>II.2.1 Les devoirs et obligations d'un directeur d'école envers la collectivité </vt:lpstr>
      <vt:lpstr>II.2.2 Les comportements d'un directeur envers la collectivité </vt:lpstr>
      <vt:lpstr>        II.3 La déontologie et l'éthique d'un directeur envers les parents </vt:lpstr>
      <vt:lpstr> II.3.1 Les devoirs et obligations d'un directeur envers les parents </vt:lpstr>
      <vt:lpstr>II.3.2 Comportements d'un directeur envers les parents </vt:lpstr>
      <vt:lpstr> II.4 La déontologie et l'éthique d'un directeur d'école envers le personnel et les collègues </vt:lpstr>
      <vt:lpstr> II.4.1 Les devoirs et obligations d'un directeur d'école envers le personnel et les collègues </vt:lpstr>
      <vt:lpstr> II.4.2 Les comportements d'un directeur d'école envers le personnel et les collègues </vt:lpstr>
      <vt:lpstr>II.5 La déontologie et l'éthique d'un directeur envers les élèves</vt:lpstr>
      <vt:lpstr>II.5.1 Les devoirs et obligations d'un directeur envers les élèves </vt:lpstr>
      <vt:lpstr>  II.5.2 Les comportements d'un directeur envers les élèves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THÉMATIQUE II  La déontologie et l'éthique d'un directeur d'école envers les différents groupes</dc:title>
  <dc:creator>Win10</dc:creator>
  <cp:lastModifiedBy>Win10</cp:lastModifiedBy>
  <cp:revision>19</cp:revision>
  <dcterms:created xsi:type="dcterms:W3CDTF">2022-09-11T08:47:13Z</dcterms:created>
  <dcterms:modified xsi:type="dcterms:W3CDTF">2022-09-11T10:40:53Z</dcterms:modified>
</cp:coreProperties>
</file>