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4E35CC6-37B1-465C-8162-8DBBD441AB64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6D18-6063-43EC-9BE1-28BAF3EE1E2C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8088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35CC6-37B1-465C-8162-8DBBD441AB64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6D18-6063-43EC-9BE1-28BAF3EE1E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738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35CC6-37B1-465C-8162-8DBBD441AB64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6D18-6063-43EC-9BE1-28BAF3EE1E2C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3153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35CC6-37B1-465C-8162-8DBBD441AB64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6D18-6063-43EC-9BE1-28BAF3EE1E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6116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35CC6-37B1-465C-8162-8DBBD441AB64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6D18-6063-43EC-9BE1-28BAF3EE1E2C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6670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35CC6-37B1-465C-8162-8DBBD441AB64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6D18-6063-43EC-9BE1-28BAF3EE1E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386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35CC6-37B1-465C-8162-8DBBD441AB64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6D18-6063-43EC-9BE1-28BAF3EE1E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2511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35CC6-37B1-465C-8162-8DBBD441AB64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6D18-6063-43EC-9BE1-28BAF3EE1E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7086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35CC6-37B1-465C-8162-8DBBD441AB64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6D18-6063-43EC-9BE1-28BAF3EE1E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1431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35CC6-37B1-465C-8162-8DBBD441AB64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6D18-6063-43EC-9BE1-28BAF3EE1E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3526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35CC6-37B1-465C-8162-8DBBD441AB64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6D18-6063-43EC-9BE1-28BAF3EE1E2C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2173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4E35CC6-37B1-465C-8162-8DBBD441AB64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BD16D18-6063-43EC-9BE1-28BAF3EE1E2C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294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devoirs à la maison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Comment faire ?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923582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1- La préparation : choisir </a:t>
            </a:r>
            <a:r>
              <a:rPr lang="fr-FR" dirty="0"/>
              <a:t>le contenu à </a:t>
            </a:r>
            <a:r>
              <a:rPr lang="fr-FR" dirty="0" smtClean="0"/>
              <a:t>travailler et le type de devoir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fr-FR" dirty="0" smtClean="0"/>
              <a:t>Créez vos propositions de devoirs en se basant sur des objectifs précis : faire réviser une leçon, appliquer un concept, approfondir une notion, etc.</a:t>
            </a:r>
          </a:p>
          <a:p>
            <a:pPr>
              <a:buFontTx/>
              <a:buChar char="-"/>
            </a:pPr>
            <a:r>
              <a:rPr lang="fr-FR" dirty="0" smtClean="0"/>
              <a:t> </a:t>
            </a:r>
            <a:r>
              <a:rPr lang="fr-FR" dirty="0"/>
              <a:t>Vous avez le choix parmi toute une gamme d’activités : petits </a:t>
            </a:r>
            <a:r>
              <a:rPr lang="fr-FR" dirty="0" smtClean="0"/>
              <a:t>exercices écrits, </a:t>
            </a:r>
            <a:r>
              <a:rPr lang="fr-FR" dirty="0"/>
              <a:t>enquête, expérimentation, application de savoir-faire, recherche personnelle, </a:t>
            </a:r>
            <a:r>
              <a:rPr lang="fr-FR" dirty="0" smtClean="0"/>
              <a:t>etc. Concentrez-vous sur l’essentiel : la maison n’est pas l’école ! Les devoirs à la maison ne doivent pas être une source de surcharge de travaux scolaires pour l’enfant. </a:t>
            </a:r>
          </a:p>
          <a:p>
            <a:pPr>
              <a:buFontTx/>
              <a:buChar char="-"/>
            </a:pPr>
            <a:r>
              <a:rPr lang="fr-FR" dirty="0" smtClean="0"/>
              <a:t>Limitez les activités : proposer un devoir à la maison à la fin de chaque journée n’est jamais obligatoire. La présence de cette activité doit être justifiée. Proposez-en seulement quand c’est nécessaire.</a:t>
            </a:r>
          </a:p>
        </p:txBody>
      </p:sp>
    </p:spTree>
    <p:extLst>
      <p:ext uri="{BB962C8B-B14F-4D97-AF65-F5344CB8AC3E}">
        <p14:creationId xmlns:p14="http://schemas.microsoft.com/office/powerpoint/2010/main" val="773843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2- S’assurer que les élèves comprennent les consignes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- L’élève travaille sans son enseignant à la maison. Si vous proposez un devoir à la maison, faites en sorte que les consignes soient comprises par tous avant la sortie de la salle.</a:t>
            </a:r>
          </a:p>
          <a:p>
            <a:r>
              <a:rPr lang="fr-FR" dirty="0" smtClean="0"/>
              <a:t>- Soyez concis.</a:t>
            </a:r>
          </a:p>
          <a:p>
            <a:r>
              <a:rPr lang="fr-FR" dirty="0" smtClean="0"/>
              <a:t>- Si possible, proposez une activité qui ne fait pas penser à un exercice scolaire : improvisez des tâches ludiques, motivez vos élèves.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4052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3- Impliquer les parents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Ah oui, les parents envoient leur enfants à l’école parce que c’est vous l’enseignant ! Et pas l’inverse. L’éducation est la responsabilité de tous, mais ne comptez pas sur les parents pour réaliser votre travail.</a:t>
            </a:r>
          </a:p>
          <a:p>
            <a:r>
              <a:rPr lang="fr-FR" dirty="0" smtClean="0"/>
              <a:t>Les parents doivent être impliqués, mais à leur manière. </a:t>
            </a:r>
            <a:r>
              <a:rPr lang="fr-FR" dirty="0"/>
              <a:t>I</a:t>
            </a:r>
            <a:r>
              <a:rPr lang="fr-FR" dirty="0" smtClean="0"/>
              <a:t>ls doivent suivre l’évolution de l’apprentissage de leurs enfants, signer les devoirs, demander des informations sur la progression des apprentissages, etc.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3608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4- Effectuer la correction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 devoir doit être valorisé ! N’oubliez jamais la correction.</a:t>
            </a:r>
          </a:p>
          <a:p>
            <a:r>
              <a:rPr lang="fr-FR" dirty="0" smtClean="0"/>
              <a:t>Vérifiez </a:t>
            </a:r>
            <a:r>
              <a:rPr lang="fr-FR" smtClean="0"/>
              <a:t>que chacun de vos élèves a réalisé </a:t>
            </a:r>
            <a:r>
              <a:rPr lang="fr-FR" dirty="0" smtClean="0"/>
              <a:t>son devoir.</a:t>
            </a:r>
          </a:p>
          <a:p>
            <a:r>
              <a:rPr lang="fr-FR" dirty="0" smtClean="0"/>
              <a:t>Faites participer chacun dans la correction.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7951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5- Proposer </a:t>
            </a:r>
            <a:r>
              <a:rPr lang="fr-FR" dirty="0" smtClean="0"/>
              <a:t>une séance de remédiation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L’erreur permet de détecter les lacunes </a:t>
            </a:r>
            <a:r>
              <a:rPr lang="fr-FR" smtClean="0"/>
              <a:t>dans </a:t>
            </a:r>
            <a:r>
              <a:rPr lang="fr-FR" smtClean="0"/>
              <a:t>l’enseignement/apprentissage. </a:t>
            </a:r>
            <a:r>
              <a:rPr lang="fr-FR" dirty="0" smtClean="0"/>
              <a:t>Analysez les productions et procédez à une remédiation selon les erreurs identifiés.</a:t>
            </a:r>
          </a:p>
          <a:p>
            <a:r>
              <a:rPr lang="fr-FR" dirty="0" smtClean="0"/>
              <a:t>Identifiez les élèves qui n’arrivent pas à réaliser trop fréquemment leurs devoirs et apportez des solutions.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73866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25</TotalTime>
  <Words>373</Words>
  <Application>Microsoft Office PowerPoint</Application>
  <PresentationFormat>Grand écran</PresentationFormat>
  <Paragraphs>20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Tw Cen MT</vt:lpstr>
      <vt:lpstr>Tw Cen MT Condensed</vt:lpstr>
      <vt:lpstr>Wingdings 3</vt:lpstr>
      <vt:lpstr>Intégral</vt:lpstr>
      <vt:lpstr>Les devoirs à la maison</vt:lpstr>
      <vt:lpstr>1- La préparation : choisir le contenu à travailler et le type de devoir</vt:lpstr>
      <vt:lpstr>2- S’assurer que les élèves comprennent les consignes</vt:lpstr>
      <vt:lpstr>3- Impliquer les parents</vt:lpstr>
      <vt:lpstr>4- Effectuer la correction</vt:lpstr>
      <vt:lpstr>5- Proposer une séance de remédiation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devoirs à la maison</dc:title>
  <dc:creator>razafindrazaka manohisoa</dc:creator>
  <cp:lastModifiedBy>razafindrazaka manohisoa</cp:lastModifiedBy>
  <cp:revision>40</cp:revision>
  <dcterms:created xsi:type="dcterms:W3CDTF">2022-07-18T17:41:52Z</dcterms:created>
  <dcterms:modified xsi:type="dcterms:W3CDTF">2022-07-20T08:07:46Z</dcterms:modified>
</cp:coreProperties>
</file>